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7556500" cy="10693400"/>
  <p:notesSz cx="6797675" cy="9926638"/>
  <p:embeddedFontLst>
    <p:embeddedFont>
      <p:font typeface="Cormorant" panose="020B0604020202020204" charset="-18"/>
      <p:regular r:id="rId18"/>
      <p:bold r:id="rId19"/>
      <p:italic r:id="rId20"/>
    </p:embeddedFont>
    <p:embeddedFont>
      <p:font typeface="Cormorant Bold" panose="020B0604020202020204" charset="-18"/>
      <p:regular r:id="rId21"/>
    </p:embeddedFont>
    <p:embeddedFont>
      <p:font typeface="Cormorant Bold Italics" panose="020B0604020202020204" charset="-18"/>
      <p:regular r:id="rId22"/>
    </p:embeddedFont>
    <p:embeddedFont>
      <p:font typeface="Cormorant Garamond 1" panose="020B0604020202020204" charset="-18"/>
      <p:regular r:id="rId23"/>
    </p:embeddedFont>
    <p:embeddedFont>
      <p:font typeface="Cormorant Garamond 2 Light" panose="020B0604020202020204" charset="-18"/>
      <p:regular r:id="rId24"/>
    </p:embeddedFont>
    <p:embeddedFont>
      <p:font typeface="Cormorant Italics" panose="020B0604020202020204" charset="-18"/>
      <p:regular r:id="rId25"/>
    </p:embeddedFont>
    <p:embeddedFont>
      <p:font typeface="Cormorant Light" panose="020B0604020202020204" charset="-18"/>
      <p:regular r:id="rId26"/>
      <p:italic r:id="rId27"/>
    </p:embeddedFont>
    <p:embeddedFont>
      <p:font typeface="Cormorant Light Italics" panose="020B0604020202020204" charset="-18"/>
      <p:regular r:id="rId28"/>
    </p:embeddedFont>
    <p:embeddedFont>
      <p:font typeface="Cormorant SC" panose="020B0604020202020204" charset="-18"/>
      <p:regular r:id="rId29"/>
    </p:embeddedFont>
    <p:embeddedFont>
      <p:font typeface="Gill Sans MT" panose="020B0502020104020203" pitchFamily="34" charset="-18"/>
      <p:regular r:id="rId30"/>
      <p:bold r:id="rId31"/>
      <p:italic r:id="rId32"/>
      <p:boldItalic r:id="rId33"/>
    </p:embeddedFont>
    <p:embeddedFont>
      <p:font typeface="Gill Sans MT Bold" panose="020B0604020202020204" charset="-18"/>
      <p:regular r:id="rId34"/>
    </p:embeddedFont>
    <p:embeddedFont>
      <p:font typeface="Gill Sans MT Italics" panose="020B0604020202020204" charset="-18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6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ena Bialobrzeska" userId="bb435572-95ee-4c8f-90fc-8a5ae1af8667" providerId="ADAL" clId="{39B22CE0-EBB3-4463-9645-0390BA63C74C}"/>
    <pc:docChg chg="undo custSel modSld">
      <pc:chgData name="Milena Bialobrzeska" userId="bb435572-95ee-4c8f-90fc-8a5ae1af8667" providerId="ADAL" clId="{39B22CE0-EBB3-4463-9645-0390BA63C74C}" dt="2025-07-23T08:41:03.233" v="36" actId="6549"/>
      <pc:docMkLst>
        <pc:docMk/>
      </pc:docMkLst>
      <pc:sldChg chg="delSp mod">
        <pc:chgData name="Milena Bialobrzeska" userId="bb435572-95ee-4c8f-90fc-8a5ae1af8667" providerId="ADAL" clId="{39B22CE0-EBB3-4463-9645-0390BA63C74C}" dt="2025-07-23T08:39:21.078" v="2" actId="478"/>
        <pc:sldMkLst>
          <pc:docMk/>
          <pc:sldMk cId="0" sldId="258"/>
        </pc:sldMkLst>
        <pc:spChg chg="del">
          <ac:chgData name="Milena Bialobrzeska" userId="bb435572-95ee-4c8f-90fc-8a5ae1af8667" providerId="ADAL" clId="{39B22CE0-EBB3-4463-9645-0390BA63C74C}" dt="2025-07-23T08:39:18.442" v="0" actId="478"/>
          <ac:spMkLst>
            <pc:docMk/>
            <pc:sldMk cId="0" sldId="258"/>
            <ac:spMk id="56" creationId="{00000000-0000-0000-0000-000000000000}"/>
          </ac:spMkLst>
        </pc:spChg>
        <pc:spChg chg="del">
          <ac:chgData name="Milena Bialobrzeska" userId="bb435572-95ee-4c8f-90fc-8a5ae1af8667" providerId="ADAL" clId="{39B22CE0-EBB3-4463-9645-0390BA63C74C}" dt="2025-07-23T08:39:18.442" v="0" actId="478"/>
          <ac:spMkLst>
            <pc:docMk/>
            <pc:sldMk cId="0" sldId="258"/>
            <ac:spMk id="59" creationId="{00000000-0000-0000-0000-000000000000}"/>
          </ac:spMkLst>
        </pc:spChg>
        <pc:grpChg chg="del">
          <ac:chgData name="Milena Bialobrzeska" userId="bb435572-95ee-4c8f-90fc-8a5ae1af8667" providerId="ADAL" clId="{39B22CE0-EBB3-4463-9645-0390BA63C74C}" dt="2025-07-23T08:39:21.078" v="2" actId="478"/>
          <ac:grpSpMkLst>
            <pc:docMk/>
            <pc:sldMk cId="0" sldId="258"/>
            <ac:grpSpMk id="54" creationId="{00000000-0000-0000-0000-000000000000}"/>
          </ac:grpSpMkLst>
        </pc:grpChg>
        <pc:grpChg chg="del">
          <ac:chgData name="Milena Bialobrzeska" userId="bb435572-95ee-4c8f-90fc-8a5ae1af8667" providerId="ADAL" clId="{39B22CE0-EBB3-4463-9645-0390BA63C74C}" dt="2025-07-23T08:39:19.855" v="1" actId="478"/>
          <ac:grpSpMkLst>
            <pc:docMk/>
            <pc:sldMk cId="0" sldId="258"/>
            <ac:grpSpMk id="57" creationId="{00000000-0000-0000-0000-000000000000}"/>
          </ac:grpSpMkLst>
        </pc:grpChg>
      </pc:sldChg>
      <pc:sldChg chg="delSp modSp mod">
        <pc:chgData name="Milena Bialobrzeska" userId="bb435572-95ee-4c8f-90fc-8a5ae1af8667" providerId="ADAL" clId="{39B22CE0-EBB3-4463-9645-0390BA63C74C}" dt="2025-07-23T08:39:28.830" v="7" actId="478"/>
        <pc:sldMkLst>
          <pc:docMk/>
          <pc:sldMk cId="0" sldId="259"/>
        </pc:sldMkLst>
        <pc:spChg chg="del mod">
          <ac:chgData name="Milena Bialobrzeska" userId="bb435572-95ee-4c8f-90fc-8a5ae1af8667" providerId="ADAL" clId="{39B22CE0-EBB3-4463-9645-0390BA63C74C}" dt="2025-07-23T08:39:28.144" v="6" actId="478"/>
          <ac:spMkLst>
            <pc:docMk/>
            <pc:sldMk cId="0" sldId="259"/>
            <ac:spMk id="60" creationId="{00000000-0000-0000-0000-000000000000}"/>
          </ac:spMkLst>
        </pc:spChg>
        <pc:spChg chg="del">
          <ac:chgData name="Milena Bialobrzeska" userId="bb435572-95ee-4c8f-90fc-8a5ae1af8667" providerId="ADAL" clId="{39B22CE0-EBB3-4463-9645-0390BA63C74C}" dt="2025-07-23T08:39:25.887" v="4" actId="478"/>
          <ac:spMkLst>
            <pc:docMk/>
            <pc:sldMk cId="0" sldId="259"/>
            <ac:spMk id="61" creationId="{00000000-0000-0000-0000-000000000000}"/>
          </ac:spMkLst>
        </pc:spChg>
        <pc:grpChg chg="del">
          <ac:chgData name="Milena Bialobrzeska" userId="bb435572-95ee-4c8f-90fc-8a5ae1af8667" providerId="ADAL" clId="{39B22CE0-EBB3-4463-9645-0390BA63C74C}" dt="2025-07-23T08:39:28.830" v="7" actId="478"/>
          <ac:grpSpMkLst>
            <pc:docMk/>
            <pc:sldMk cId="0" sldId="259"/>
            <ac:grpSpMk id="2" creationId="{00000000-0000-0000-0000-000000000000}"/>
          </ac:grpSpMkLst>
        </pc:grpChg>
        <pc:grpChg chg="del">
          <ac:chgData name="Milena Bialobrzeska" userId="bb435572-95ee-4c8f-90fc-8a5ae1af8667" providerId="ADAL" clId="{39B22CE0-EBB3-4463-9645-0390BA63C74C}" dt="2025-07-23T08:39:26.604" v="5" actId="478"/>
          <ac:grpSpMkLst>
            <pc:docMk/>
            <pc:sldMk cId="0" sldId="259"/>
            <ac:grpSpMk id="4" creationId="{00000000-0000-0000-0000-000000000000}"/>
          </ac:grpSpMkLst>
        </pc:grpChg>
      </pc:sldChg>
      <pc:sldChg chg="addSp delSp mod">
        <pc:chgData name="Milena Bialobrzeska" userId="bb435572-95ee-4c8f-90fc-8a5ae1af8667" providerId="ADAL" clId="{39B22CE0-EBB3-4463-9645-0390BA63C74C}" dt="2025-07-23T08:39:44.623" v="13" actId="478"/>
        <pc:sldMkLst>
          <pc:docMk/>
          <pc:sldMk cId="0" sldId="260"/>
        </pc:sldMkLst>
        <pc:spChg chg="add del">
          <ac:chgData name="Milena Bialobrzeska" userId="bb435572-95ee-4c8f-90fc-8a5ae1af8667" providerId="ADAL" clId="{39B22CE0-EBB3-4463-9645-0390BA63C74C}" dt="2025-07-23T08:39:36.078" v="10" actId="478"/>
          <ac:spMkLst>
            <pc:docMk/>
            <pc:sldMk cId="0" sldId="260"/>
            <ac:spMk id="58" creationId="{00000000-0000-0000-0000-000000000000}"/>
          </ac:spMkLst>
        </pc:spChg>
        <pc:spChg chg="del">
          <ac:chgData name="Milena Bialobrzeska" userId="bb435572-95ee-4c8f-90fc-8a5ae1af8667" providerId="ADAL" clId="{39B22CE0-EBB3-4463-9645-0390BA63C74C}" dt="2025-07-23T08:39:33.452" v="8" actId="478"/>
          <ac:spMkLst>
            <pc:docMk/>
            <pc:sldMk cId="0" sldId="260"/>
            <ac:spMk id="59" creationId="{00000000-0000-0000-0000-000000000000}"/>
          </ac:spMkLst>
        </pc:spChg>
        <pc:spChg chg="del">
          <ac:chgData name="Milena Bialobrzeska" userId="bb435572-95ee-4c8f-90fc-8a5ae1af8667" providerId="ADAL" clId="{39B22CE0-EBB3-4463-9645-0390BA63C74C}" dt="2025-07-23T08:39:42.601" v="12" actId="478"/>
          <ac:spMkLst>
            <pc:docMk/>
            <pc:sldMk cId="0" sldId="260"/>
            <ac:spMk id="60" creationId="{00000000-0000-0000-0000-000000000000}"/>
          </ac:spMkLst>
        </pc:spChg>
        <pc:grpChg chg="del">
          <ac:chgData name="Milena Bialobrzeska" userId="bb435572-95ee-4c8f-90fc-8a5ae1af8667" providerId="ADAL" clId="{39B22CE0-EBB3-4463-9645-0390BA63C74C}" dt="2025-07-23T08:39:40.444" v="11" actId="478"/>
          <ac:grpSpMkLst>
            <pc:docMk/>
            <pc:sldMk cId="0" sldId="260"/>
            <ac:grpSpMk id="54" creationId="{00000000-0000-0000-0000-000000000000}"/>
          </ac:grpSpMkLst>
        </pc:grpChg>
        <pc:grpChg chg="del">
          <ac:chgData name="Milena Bialobrzeska" userId="bb435572-95ee-4c8f-90fc-8a5ae1af8667" providerId="ADAL" clId="{39B22CE0-EBB3-4463-9645-0390BA63C74C}" dt="2025-07-23T08:39:44.623" v="13" actId="478"/>
          <ac:grpSpMkLst>
            <pc:docMk/>
            <pc:sldMk cId="0" sldId="260"/>
            <ac:grpSpMk id="56" creationId="{00000000-0000-0000-0000-000000000000}"/>
          </ac:grpSpMkLst>
        </pc:grpChg>
      </pc:sldChg>
      <pc:sldChg chg="delSp mod">
        <pc:chgData name="Milena Bialobrzeska" userId="bb435572-95ee-4c8f-90fc-8a5ae1af8667" providerId="ADAL" clId="{39B22CE0-EBB3-4463-9645-0390BA63C74C}" dt="2025-07-23T08:39:56.823" v="17" actId="478"/>
        <pc:sldMkLst>
          <pc:docMk/>
          <pc:sldMk cId="0" sldId="261"/>
        </pc:sldMkLst>
        <pc:spChg chg="del">
          <ac:chgData name="Milena Bialobrzeska" userId="bb435572-95ee-4c8f-90fc-8a5ae1af8667" providerId="ADAL" clId="{39B22CE0-EBB3-4463-9645-0390BA63C74C}" dt="2025-07-23T08:39:51.606" v="14" actId="478"/>
          <ac:spMkLst>
            <pc:docMk/>
            <pc:sldMk cId="0" sldId="261"/>
            <ac:spMk id="59" creationId="{00000000-0000-0000-0000-000000000000}"/>
          </ac:spMkLst>
        </pc:spChg>
        <pc:spChg chg="del">
          <ac:chgData name="Milena Bialobrzeska" userId="bb435572-95ee-4c8f-90fc-8a5ae1af8667" providerId="ADAL" clId="{39B22CE0-EBB3-4463-9645-0390BA63C74C}" dt="2025-07-23T08:39:55.074" v="16" actId="478"/>
          <ac:spMkLst>
            <pc:docMk/>
            <pc:sldMk cId="0" sldId="261"/>
            <ac:spMk id="60" creationId="{00000000-0000-0000-0000-000000000000}"/>
          </ac:spMkLst>
        </pc:spChg>
        <pc:grpChg chg="del">
          <ac:chgData name="Milena Bialobrzeska" userId="bb435572-95ee-4c8f-90fc-8a5ae1af8667" providerId="ADAL" clId="{39B22CE0-EBB3-4463-9645-0390BA63C74C}" dt="2025-07-23T08:39:53.220" v="15" actId="478"/>
          <ac:grpSpMkLst>
            <pc:docMk/>
            <pc:sldMk cId="0" sldId="261"/>
            <ac:grpSpMk id="54" creationId="{00000000-0000-0000-0000-000000000000}"/>
          </ac:grpSpMkLst>
        </pc:grpChg>
        <pc:grpChg chg="del">
          <ac:chgData name="Milena Bialobrzeska" userId="bb435572-95ee-4c8f-90fc-8a5ae1af8667" providerId="ADAL" clId="{39B22CE0-EBB3-4463-9645-0390BA63C74C}" dt="2025-07-23T08:39:56.823" v="17" actId="478"/>
          <ac:grpSpMkLst>
            <pc:docMk/>
            <pc:sldMk cId="0" sldId="261"/>
            <ac:grpSpMk id="56" creationId="{00000000-0000-0000-0000-000000000000}"/>
          </ac:grpSpMkLst>
        </pc:grpChg>
      </pc:sldChg>
      <pc:sldChg chg="delSp mod">
        <pc:chgData name="Milena Bialobrzeska" userId="bb435572-95ee-4c8f-90fc-8a5ae1af8667" providerId="ADAL" clId="{39B22CE0-EBB3-4463-9645-0390BA63C74C}" dt="2025-07-23T08:40:01.218" v="19" actId="478"/>
        <pc:sldMkLst>
          <pc:docMk/>
          <pc:sldMk cId="0" sldId="262"/>
        </pc:sldMkLst>
        <pc:spChg chg="del">
          <ac:chgData name="Milena Bialobrzeska" userId="bb435572-95ee-4c8f-90fc-8a5ae1af8667" providerId="ADAL" clId="{39B22CE0-EBB3-4463-9645-0390BA63C74C}" dt="2025-07-23T08:40:00.448" v="18" actId="478"/>
          <ac:spMkLst>
            <pc:docMk/>
            <pc:sldMk cId="0" sldId="262"/>
            <ac:spMk id="57" creationId="{00000000-0000-0000-0000-000000000000}"/>
          </ac:spMkLst>
        </pc:spChg>
        <pc:grpChg chg="del">
          <ac:chgData name="Milena Bialobrzeska" userId="bb435572-95ee-4c8f-90fc-8a5ae1af8667" providerId="ADAL" clId="{39B22CE0-EBB3-4463-9645-0390BA63C74C}" dt="2025-07-23T08:40:01.218" v="19" actId="478"/>
          <ac:grpSpMkLst>
            <pc:docMk/>
            <pc:sldMk cId="0" sldId="262"/>
            <ac:grpSpMk id="54" creationId="{00000000-0000-0000-0000-000000000000}"/>
          </ac:grpSpMkLst>
        </pc:grpChg>
      </pc:sldChg>
      <pc:sldChg chg="delSp mod">
        <pc:chgData name="Milena Bialobrzeska" userId="bb435572-95ee-4c8f-90fc-8a5ae1af8667" providerId="ADAL" clId="{39B22CE0-EBB3-4463-9645-0390BA63C74C}" dt="2025-07-23T08:40:18.441" v="23" actId="478"/>
        <pc:sldMkLst>
          <pc:docMk/>
          <pc:sldMk cId="0" sldId="263"/>
        </pc:sldMkLst>
        <pc:spChg chg="del">
          <ac:chgData name="Milena Bialobrzeska" userId="bb435572-95ee-4c8f-90fc-8a5ae1af8667" providerId="ADAL" clId="{39B22CE0-EBB3-4463-9645-0390BA63C74C}" dt="2025-07-23T08:40:14.319" v="20" actId="478"/>
          <ac:spMkLst>
            <pc:docMk/>
            <pc:sldMk cId="0" sldId="263"/>
            <ac:spMk id="59" creationId="{00000000-0000-0000-0000-000000000000}"/>
          </ac:spMkLst>
        </pc:spChg>
        <pc:spChg chg="del">
          <ac:chgData name="Milena Bialobrzeska" userId="bb435572-95ee-4c8f-90fc-8a5ae1af8667" providerId="ADAL" clId="{39B22CE0-EBB3-4463-9645-0390BA63C74C}" dt="2025-07-23T08:40:17.673" v="22" actId="478"/>
          <ac:spMkLst>
            <pc:docMk/>
            <pc:sldMk cId="0" sldId="263"/>
            <ac:spMk id="60" creationId="{00000000-0000-0000-0000-000000000000}"/>
          </ac:spMkLst>
        </pc:spChg>
        <pc:grpChg chg="del">
          <ac:chgData name="Milena Bialobrzeska" userId="bb435572-95ee-4c8f-90fc-8a5ae1af8667" providerId="ADAL" clId="{39B22CE0-EBB3-4463-9645-0390BA63C74C}" dt="2025-07-23T08:40:15.797" v="21" actId="478"/>
          <ac:grpSpMkLst>
            <pc:docMk/>
            <pc:sldMk cId="0" sldId="263"/>
            <ac:grpSpMk id="55" creationId="{00000000-0000-0000-0000-000000000000}"/>
          </ac:grpSpMkLst>
        </pc:grpChg>
        <pc:grpChg chg="del">
          <ac:chgData name="Milena Bialobrzeska" userId="bb435572-95ee-4c8f-90fc-8a5ae1af8667" providerId="ADAL" clId="{39B22CE0-EBB3-4463-9645-0390BA63C74C}" dt="2025-07-23T08:40:18.441" v="23" actId="478"/>
          <ac:grpSpMkLst>
            <pc:docMk/>
            <pc:sldMk cId="0" sldId="263"/>
            <ac:grpSpMk id="57" creationId="{00000000-0000-0000-0000-000000000000}"/>
          </ac:grpSpMkLst>
        </pc:grpChg>
      </pc:sldChg>
      <pc:sldChg chg="modSp mod">
        <pc:chgData name="Milena Bialobrzeska" userId="bb435572-95ee-4c8f-90fc-8a5ae1af8667" providerId="ADAL" clId="{39B22CE0-EBB3-4463-9645-0390BA63C74C}" dt="2025-07-23T08:40:49.561" v="31" actId="20577"/>
        <pc:sldMkLst>
          <pc:docMk/>
          <pc:sldMk cId="0" sldId="264"/>
        </pc:sldMkLst>
        <pc:spChg chg="mod">
          <ac:chgData name="Milena Bialobrzeska" userId="bb435572-95ee-4c8f-90fc-8a5ae1af8667" providerId="ADAL" clId="{39B22CE0-EBB3-4463-9645-0390BA63C74C}" dt="2025-07-23T08:40:49.561" v="31" actId="20577"/>
          <ac:spMkLst>
            <pc:docMk/>
            <pc:sldMk cId="0" sldId="264"/>
            <ac:spMk id="54" creationId="{00000000-0000-0000-0000-000000000000}"/>
          </ac:spMkLst>
        </pc:spChg>
      </pc:sldChg>
      <pc:sldChg chg="modSp mod">
        <pc:chgData name="Milena Bialobrzeska" userId="bb435572-95ee-4c8f-90fc-8a5ae1af8667" providerId="ADAL" clId="{39B22CE0-EBB3-4463-9645-0390BA63C74C}" dt="2025-07-23T08:41:03.233" v="36" actId="6549"/>
        <pc:sldMkLst>
          <pc:docMk/>
          <pc:sldMk cId="0" sldId="265"/>
        </pc:sldMkLst>
        <pc:spChg chg="mod">
          <ac:chgData name="Milena Bialobrzeska" userId="bb435572-95ee-4c8f-90fc-8a5ae1af8667" providerId="ADAL" clId="{39B22CE0-EBB3-4463-9645-0390BA63C74C}" dt="2025-07-23T08:41:03.233" v="36" actId="6549"/>
          <ac:spMkLst>
            <pc:docMk/>
            <pc:sldMk cId="0" sldId="265"/>
            <ac:spMk id="5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royal_catering.pl/" TargetMode="External"/><Relationship Id="rId13" Type="http://schemas.openxmlformats.org/officeDocument/2006/relationships/image" Target="../media/image18.svg"/><Relationship Id="rId3" Type="http://schemas.openxmlformats.org/officeDocument/2006/relationships/image" Target="../media/image11.svg"/><Relationship Id="rId7" Type="http://schemas.openxmlformats.org/officeDocument/2006/relationships/hyperlink" Target="https://www.facebook.com/RoyalCateringWarszawa/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6.svg"/><Relationship Id="rId5" Type="http://schemas.openxmlformats.org/officeDocument/2006/relationships/image" Target="../media/image13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hyperlink" Target="https://www.tiktok.com/@royal_catering" TargetMode="External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15056" y="2474153"/>
            <a:ext cx="1628561" cy="23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5"/>
              </a:lnSpc>
              <a:spcBef>
                <a:spcPct val="0"/>
              </a:spcBef>
            </a:pPr>
            <a:r>
              <a:rPr lang="en-US" sz="1296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Boże Narodzenie 2025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97719" y="3310562"/>
            <a:ext cx="2236480" cy="5486393"/>
            <a:chOff x="0" y="0"/>
            <a:chExt cx="2981973" cy="731519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7959" r="46987"/>
            <a:stretch>
              <a:fillRect/>
            </a:stretch>
          </p:blipFill>
          <p:spPr>
            <a:xfrm>
              <a:off x="0" y="0"/>
              <a:ext cx="2981973" cy="731519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2672007" y="3310562"/>
            <a:ext cx="2236480" cy="5486393"/>
            <a:chOff x="0" y="0"/>
            <a:chExt cx="2981973" cy="731519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7207" r="21692" b="16429"/>
            <a:stretch>
              <a:fillRect/>
            </a:stretch>
          </p:blipFill>
          <p:spPr>
            <a:xfrm>
              <a:off x="0" y="0"/>
              <a:ext cx="2981973" cy="731519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048188" y="3310562"/>
            <a:ext cx="2236480" cy="5486393"/>
            <a:chOff x="0" y="0"/>
            <a:chExt cx="2981973" cy="731519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l="53554" r="19269"/>
            <a:stretch>
              <a:fillRect/>
            </a:stretch>
          </p:blipFill>
          <p:spPr>
            <a:xfrm>
              <a:off x="0" y="0"/>
              <a:ext cx="2981973" cy="7315190"/>
            </a:xfrm>
            <a:prstGeom prst="rect">
              <a:avLst/>
            </a:prstGeom>
          </p:spPr>
        </p:pic>
      </p:grpSp>
      <p:sp>
        <p:nvSpPr>
          <p:cNvPr id="9" name="Freeform 9"/>
          <p:cNvSpPr/>
          <p:nvPr/>
        </p:nvSpPr>
        <p:spPr>
          <a:xfrm>
            <a:off x="168624" y="3232876"/>
            <a:ext cx="7243245" cy="1651012"/>
          </a:xfrm>
          <a:custGeom>
            <a:avLst/>
            <a:gdLst/>
            <a:ahLst/>
            <a:cxnLst/>
            <a:rect l="l" t="t" r="r" b="b"/>
            <a:pathLst>
              <a:path w="7243245" h="1651012">
                <a:moveTo>
                  <a:pt x="0" y="0"/>
                </a:moveTo>
                <a:lnTo>
                  <a:pt x="7243246" y="0"/>
                </a:lnTo>
                <a:lnTo>
                  <a:pt x="7243246" y="1651012"/>
                </a:lnTo>
                <a:lnTo>
                  <a:pt x="0" y="1651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25" t="-24533" r="-7518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0" name="Freeform 10"/>
          <p:cNvSpPr/>
          <p:nvPr/>
        </p:nvSpPr>
        <p:spPr>
          <a:xfrm rot="-10800000">
            <a:off x="5123" y="3310562"/>
            <a:ext cx="7570247" cy="1871916"/>
          </a:xfrm>
          <a:custGeom>
            <a:avLst/>
            <a:gdLst/>
            <a:ahLst/>
            <a:cxnLst/>
            <a:rect l="l" t="t" r="r" b="b"/>
            <a:pathLst>
              <a:path w="7570247" h="1871916">
                <a:moveTo>
                  <a:pt x="0" y="0"/>
                </a:moveTo>
                <a:lnTo>
                  <a:pt x="7570247" y="0"/>
                </a:lnTo>
                <a:lnTo>
                  <a:pt x="7570247" y="1871916"/>
                </a:lnTo>
                <a:lnTo>
                  <a:pt x="0" y="1871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11" name="Group 11"/>
          <p:cNvGrpSpPr/>
          <p:nvPr/>
        </p:nvGrpSpPr>
        <p:grpSpPr>
          <a:xfrm>
            <a:off x="3041531" y="9281915"/>
            <a:ext cx="1476939" cy="654085"/>
            <a:chOff x="0" y="0"/>
            <a:chExt cx="1969252" cy="872113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5693" y="17290"/>
              <a:ext cx="335375" cy="458514"/>
              <a:chOff x="0" y="0"/>
              <a:chExt cx="1110932" cy="151883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429236" y="8557"/>
              <a:ext cx="352257" cy="477578"/>
              <a:chOff x="0" y="0"/>
              <a:chExt cx="1166851" cy="15819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832354" y="0"/>
              <a:ext cx="780368" cy="494975"/>
              <a:chOff x="0" y="0"/>
              <a:chExt cx="2584971" cy="163960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674832" y="19168"/>
              <a:ext cx="288499" cy="465645"/>
              <a:chOff x="0" y="0"/>
              <a:chExt cx="955650" cy="154245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0" y="546618"/>
              <a:ext cx="194681" cy="313055"/>
              <a:chOff x="0" y="0"/>
              <a:chExt cx="644881" cy="103699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220275" y="527908"/>
              <a:ext cx="528687" cy="344205"/>
              <a:chOff x="0" y="0"/>
              <a:chExt cx="1751279" cy="114018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788040" y="546219"/>
              <a:ext cx="204124" cy="312653"/>
              <a:chOff x="0" y="0"/>
              <a:chExt cx="676161" cy="103566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1044475" y="553212"/>
              <a:ext cx="219235" cy="299730"/>
              <a:chOff x="0" y="0"/>
              <a:chExt cx="726211" cy="99286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1325638" y="554437"/>
              <a:ext cx="76611" cy="298508"/>
              <a:chOff x="0" y="0"/>
              <a:chExt cx="253771" cy="98880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32" name="Group 32"/>
            <p:cNvGrpSpPr>
              <a:grpSpLocks noChangeAspect="1"/>
            </p:cNvGrpSpPr>
            <p:nvPr/>
          </p:nvGrpSpPr>
          <p:grpSpPr>
            <a:xfrm>
              <a:off x="1474173" y="554402"/>
              <a:ext cx="215557" cy="298586"/>
              <a:chOff x="0" y="0"/>
              <a:chExt cx="714032" cy="989063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34" name="Group 34"/>
            <p:cNvGrpSpPr>
              <a:grpSpLocks noChangeAspect="1"/>
            </p:cNvGrpSpPr>
            <p:nvPr/>
          </p:nvGrpSpPr>
          <p:grpSpPr>
            <a:xfrm>
              <a:off x="1752864" y="547432"/>
              <a:ext cx="216388" cy="308771"/>
              <a:chOff x="0" y="0"/>
              <a:chExt cx="716788" cy="102280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36" name="TextBox 36"/>
          <p:cNvSpPr txBox="1"/>
          <p:nvPr/>
        </p:nvSpPr>
        <p:spPr>
          <a:xfrm>
            <a:off x="0" y="9783600"/>
            <a:ext cx="7560000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130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zespół Royal Catering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0" y="9162007"/>
            <a:ext cx="757024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 spc="-63">
                <a:solidFill>
                  <a:srgbClr val="383838"/>
                </a:solidFill>
                <a:latin typeface="Cormorant SC"/>
                <a:ea typeface="Cormorant SC"/>
                <a:cs typeface="Cormorant SC"/>
                <a:sym typeface="Cormorant SC"/>
              </a:rPr>
              <a:t>magia zaczyna się przy stole.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3026630" y="756000"/>
            <a:ext cx="1516987" cy="1231286"/>
            <a:chOff x="0" y="0"/>
            <a:chExt cx="2022649" cy="1641714"/>
          </a:xfrm>
        </p:grpSpPr>
        <p:grpSp>
          <p:nvGrpSpPr>
            <p:cNvPr id="39" name="Group 39"/>
            <p:cNvGrpSpPr>
              <a:grpSpLocks noChangeAspect="1"/>
            </p:cNvGrpSpPr>
            <p:nvPr/>
          </p:nvGrpSpPr>
          <p:grpSpPr>
            <a:xfrm>
              <a:off x="0" y="1307394"/>
              <a:ext cx="199960" cy="321544"/>
              <a:chOff x="0" y="0"/>
              <a:chExt cx="644881" cy="1036993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1" name="Group 41"/>
            <p:cNvGrpSpPr>
              <a:grpSpLocks noChangeAspect="1"/>
            </p:cNvGrpSpPr>
            <p:nvPr/>
          </p:nvGrpSpPr>
          <p:grpSpPr>
            <a:xfrm>
              <a:off x="5848" y="763713"/>
              <a:ext cx="344469" cy="470947"/>
              <a:chOff x="0" y="0"/>
              <a:chExt cx="1110932" cy="1518831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226248" y="1288176"/>
              <a:ext cx="543023" cy="353539"/>
              <a:chOff x="0" y="0"/>
              <a:chExt cx="1751279" cy="1140181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440875" y="754743"/>
              <a:ext cx="361808" cy="490528"/>
              <a:chOff x="0" y="0"/>
              <a:chExt cx="1166851" cy="1581976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>
              <a:off x="809408" y="1306983"/>
              <a:ext cx="209659" cy="321131"/>
              <a:chOff x="0" y="0"/>
              <a:chExt cx="676161" cy="103566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>
              <a:off x="1072796" y="1314166"/>
              <a:ext cx="225179" cy="307858"/>
              <a:chOff x="0" y="0"/>
              <a:chExt cx="726211" cy="992861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2" name="Group 52"/>
            <p:cNvGrpSpPr>
              <a:grpSpLocks noChangeAspect="1"/>
            </p:cNvGrpSpPr>
            <p:nvPr/>
          </p:nvGrpSpPr>
          <p:grpSpPr>
            <a:xfrm>
              <a:off x="542581" y="0"/>
              <a:ext cx="938459" cy="595771"/>
              <a:chOff x="0" y="0"/>
              <a:chExt cx="3026575" cy="1921396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982980" y="184404"/>
                <a:ext cx="530479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383032">
                    <a:moveTo>
                      <a:pt x="530352" y="383032"/>
                    </a:moveTo>
                    <a:lnTo>
                      <a:pt x="141097" y="0"/>
                    </a:lnTo>
                    <a:lnTo>
                      <a:pt x="0" y="383032"/>
                    </a:lnTo>
                    <a:lnTo>
                      <a:pt x="530479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1513332" y="184404"/>
                <a:ext cx="530225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383032">
                    <a:moveTo>
                      <a:pt x="0" y="383032"/>
                    </a:moveTo>
                    <a:lnTo>
                      <a:pt x="530225" y="383032"/>
                    </a:lnTo>
                    <a:lnTo>
                      <a:pt x="389128" y="0"/>
                    </a:lnTo>
                    <a:lnTo>
                      <a:pt x="0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1360678" y="567436"/>
                <a:ext cx="305181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305181" h="1290447">
                    <a:moveTo>
                      <a:pt x="152654" y="0"/>
                    </a:moveTo>
                    <a:lnTo>
                      <a:pt x="0" y="919226"/>
                    </a:lnTo>
                    <a:lnTo>
                      <a:pt x="152654" y="1290447"/>
                    </a:lnTo>
                    <a:lnTo>
                      <a:pt x="305181" y="919226"/>
                    </a:lnTo>
                    <a:lnTo>
                      <a:pt x="152654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503047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0"/>
                    </a:moveTo>
                    <a:lnTo>
                      <a:pt x="0" y="383032"/>
                    </a:lnTo>
                    <a:lnTo>
                      <a:pt x="479933" y="383032"/>
                    </a:lnTo>
                    <a:lnTo>
                      <a:pt x="621030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1902460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383032"/>
                    </a:moveTo>
                    <a:lnTo>
                      <a:pt x="0" y="0"/>
                    </a:lnTo>
                    <a:lnTo>
                      <a:pt x="141097" y="383032"/>
                    </a:lnTo>
                    <a:lnTo>
                      <a:pt x="621030" y="383032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503047" y="567436"/>
                <a:ext cx="857758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758" h="919353">
                    <a:moveTo>
                      <a:pt x="0" y="0"/>
                    </a:moveTo>
                    <a:lnTo>
                      <a:pt x="857758" y="919353"/>
                    </a:lnTo>
                    <a:lnTo>
                      <a:pt x="47993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1124077" y="63500"/>
                <a:ext cx="778383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778383" h="503936">
                    <a:moveTo>
                      <a:pt x="388747" y="0"/>
                    </a:moveTo>
                    <a:lnTo>
                      <a:pt x="0" y="120904"/>
                    </a:lnTo>
                    <a:lnTo>
                      <a:pt x="389255" y="503936"/>
                    </a:lnTo>
                    <a:lnTo>
                      <a:pt x="778383" y="120904"/>
                    </a:lnTo>
                    <a:lnTo>
                      <a:pt x="389890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2076323" y="63500"/>
                <a:ext cx="418973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973" h="157099">
                    <a:moveTo>
                      <a:pt x="0" y="0"/>
                    </a:moveTo>
                    <a:lnTo>
                      <a:pt x="418973" y="157099"/>
                    </a:lnTo>
                    <a:lnTo>
                      <a:pt x="229743" y="0"/>
                    </a:lnTo>
                    <a:close/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1998345" y="567436"/>
                <a:ext cx="799465" cy="795655"/>
              </a:xfrm>
              <a:custGeom>
                <a:avLst/>
                <a:gdLst/>
                <a:ahLst/>
                <a:cxnLst/>
                <a:rect l="l" t="t" r="r" b="b"/>
                <a:pathLst>
                  <a:path w="799465" h="795655">
                    <a:moveTo>
                      <a:pt x="799465" y="0"/>
                    </a:moveTo>
                    <a:lnTo>
                      <a:pt x="525145" y="0"/>
                    </a:lnTo>
                    <a:lnTo>
                      <a:pt x="0" y="795655"/>
                    </a:lnTo>
                    <a:lnTo>
                      <a:pt x="799465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531368" y="63500"/>
                <a:ext cx="418846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846" h="157099">
                    <a:moveTo>
                      <a:pt x="189357" y="0"/>
                    </a:moveTo>
                    <a:lnTo>
                      <a:pt x="0" y="157099"/>
                    </a:lnTo>
                    <a:lnTo>
                      <a:pt x="418846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3" name="Freeform 63"/>
              <p:cNvSpPr/>
              <p:nvPr/>
            </p:nvSpPr>
            <p:spPr>
              <a:xfrm>
                <a:off x="1665859" y="567436"/>
                <a:ext cx="857631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631" h="919353">
                    <a:moveTo>
                      <a:pt x="0" y="919226"/>
                    </a:moveTo>
                    <a:lnTo>
                      <a:pt x="857631" y="0"/>
                    </a:lnTo>
                    <a:lnTo>
                      <a:pt x="377698" y="0"/>
                    </a:lnTo>
                    <a:lnTo>
                      <a:pt x="0" y="919353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4" name="Freeform 64"/>
              <p:cNvSpPr/>
              <p:nvPr/>
            </p:nvSpPr>
            <p:spPr>
              <a:xfrm>
                <a:off x="1513332" y="567309"/>
                <a:ext cx="530225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919353">
                    <a:moveTo>
                      <a:pt x="0" y="127"/>
                    </a:moveTo>
                    <a:lnTo>
                      <a:pt x="0" y="127"/>
                    </a:lnTo>
                    <a:lnTo>
                      <a:pt x="152527" y="919353"/>
                    </a:lnTo>
                    <a:lnTo>
                      <a:pt x="53022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982980" y="567436"/>
                <a:ext cx="530479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919353">
                    <a:moveTo>
                      <a:pt x="530352" y="0"/>
                    </a:moveTo>
                    <a:lnTo>
                      <a:pt x="0" y="0"/>
                    </a:lnTo>
                    <a:lnTo>
                      <a:pt x="377825" y="919353"/>
                    </a:lnTo>
                    <a:lnTo>
                      <a:pt x="530479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228854" y="220599"/>
                <a:ext cx="302387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387" h="346837">
                    <a:moveTo>
                      <a:pt x="274193" y="346837"/>
                    </a:moveTo>
                    <a:lnTo>
                      <a:pt x="302387" y="0"/>
                    </a:lnTo>
                    <a:lnTo>
                      <a:pt x="0" y="346837"/>
                    </a:lnTo>
                    <a:lnTo>
                      <a:pt x="274193" y="346837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1513332" y="567436"/>
                <a:ext cx="1440815" cy="1290574"/>
              </a:xfrm>
              <a:custGeom>
                <a:avLst/>
                <a:gdLst/>
                <a:ahLst/>
                <a:cxnLst/>
                <a:rect l="l" t="t" r="r" b="b"/>
                <a:pathLst>
                  <a:path w="1440815" h="1290574">
                    <a:moveTo>
                      <a:pt x="485140" y="795655"/>
                    </a:moveTo>
                    <a:lnTo>
                      <a:pt x="1010158" y="0"/>
                    </a:lnTo>
                    <a:lnTo>
                      <a:pt x="152527" y="919353"/>
                    </a:lnTo>
                    <a:lnTo>
                      <a:pt x="0" y="1290574"/>
                    </a:lnTo>
                    <a:lnTo>
                      <a:pt x="1440815" y="0"/>
                    </a:lnTo>
                    <a:lnTo>
                      <a:pt x="1284478" y="0"/>
                    </a:lnTo>
                    <a:lnTo>
                      <a:pt x="485013" y="795655"/>
                    </a:lnTo>
                    <a:lnTo>
                      <a:pt x="278892" y="1064133"/>
                    </a:lnTo>
                    <a:lnTo>
                      <a:pt x="485013" y="795655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228854" y="567436"/>
                <a:ext cx="776986" cy="761873"/>
              </a:xfrm>
              <a:custGeom>
                <a:avLst/>
                <a:gdLst/>
                <a:ahLst/>
                <a:cxnLst/>
                <a:rect l="l" t="t" r="r" b="b"/>
                <a:pathLst>
                  <a:path w="776986" h="761873">
                    <a:moveTo>
                      <a:pt x="776986" y="761873"/>
                    </a:moveTo>
                    <a:lnTo>
                      <a:pt x="274193" y="0"/>
                    </a:lnTo>
                    <a:lnTo>
                      <a:pt x="0" y="0"/>
                    </a:lnTo>
                    <a:lnTo>
                      <a:pt x="776986" y="761873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72517" y="567436"/>
                <a:ext cx="1052957" cy="943102"/>
              </a:xfrm>
              <a:custGeom>
                <a:avLst/>
                <a:gdLst/>
                <a:ahLst/>
                <a:cxnLst/>
                <a:rect l="l" t="t" r="r" b="b"/>
                <a:pathLst>
                  <a:path w="1052957" h="943102">
                    <a:moveTo>
                      <a:pt x="156337" y="0"/>
                    </a:moveTo>
                    <a:lnTo>
                      <a:pt x="0" y="0"/>
                    </a:lnTo>
                    <a:lnTo>
                      <a:pt x="1052957" y="943102"/>
                    </a:lnTo>
                    <a:lnTo>
                      <a:pt x="933450" y="761873"/>
                    </a:lnTo>
                    <a:lnTo>
                      <a:pt x="156337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503047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447167" y="0"/>
                    </a:moveTo>
                    <a:lnTo>
                      <a:pt x="28321" y="157099"/>
                    </a:lnTo>
                    <a:lnTo>
                      <a:pt x="0" y="503936"/>
                    </a:lnTo>
                    <a:lnTo>
                      <a:pt x="621030" y="120904"/>
                    </a:lnTo>
                    <a:lnTo>
                      <a:pt x="447929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503047" y="567436"/>
                <a:ext cx="1010158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1010158" h="1290447">
                    <a:moveTo>
                      <a:pt x="857758" y="919226"/>
                    </a:moveTo>
                    <a:lnTo>
                      <a:pt x="0" y="0"/>
                    </a:lnTo>
                    <a:lnTo>
                      <a:pt x="502793" y="761873"/>
                    </a:lnTo>
                    <a:lnTo>
                      <a:pt x="622300" y="879221"/>
                    </a:lnTo>
                    <a:lnTo>
                      <a:pt x="502793" y="761873"/>
                    </a:lnTo>
                    <a:lnTo>
                      <a:pt x="622300" y="943102"/>
                    </a:lnTo>
                    <a:lnTo>
                      <a:pt x="1010158" y="1290447"/>
                    </a:lnTo>
                    <a:lnTo>
                      <a:pt x="857504" y="919226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63500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67868" y="0"/>
                    </a:moveTo>
                    <a:lnTo>
                      <a:pt x="0" y="338709"/>
                    </a:lnTo>
                    <a:lnTo>
                      <a:pt x="9017" y="346837"/>
                    </a:lnTo>
                    <a:lnTo>
                      <a:pt x="165354" y="346837"/>
                    </a:lnTo>
                    <a:lnTo>
                      <a:pt x="467868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950976" y="63500"/>
                <a:ext cx="561848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848" h="120904">
                    <a:moveTo>
                      <a:pt x="0" y="0"/>
                    </a:moveTo>
                    <a:lnTo>
                      <a:pt x="173101" y="120904"/>
                    </a:lnTo>
                    <a:lnTo>
                      <a:pt x="561848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2495296" y="220599"/>
                <a:ext cx="302641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641" h="346837">
                    <a:moveTo>
                      <a:pt x="302514" y="346837"/>
                    </a:moveTo>
                    <a:lnTo>
                      <a:pt x="0" y="0"/>
                    </a:lnTo>
                    <a:lnTo>
                      <a:pt x="28321" y="346837"/>
                    </a:lnTo>
                    <a:lnTo>
                      <a:pt x="302641" y="346837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2495296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58851" y="346837"/>
                    </a:moveTo>
                    <a:lnTo>
                      <a:pt x="467868" y="338709"/>
                    </a:lnTo>
                    <a:lnTo>
                      <a:pt x="0" y="0"/>
                    </a:lnTo>
                    <a:lnTo>
                      <a:pt x="302514" y="346837"/>
                    </a:lnTo>
                    <a:lnTo>
                      <a:pt x="458724" y="346837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1902460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173101" y="0"/>
                    </a:moveTo>
                    <a:lnTo>
                      <a:pt x="0" y="120904"/>
                    </a:lnTo>
                    <a:lnTo>
                      <a:pt x="621030" y="503936"/>
                    </a:lnTo>
                    <a:lnTo>
                      <a:pt x="592709" y="157099"/>
                    </a:lnTo>
                    <a:lnTo>
                      <a:pt x="173863" y="0"/>
                    </a:lnTo>
                    <a:close/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1513967" y="63500"/>
                <a:ext cx="561594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594" h="120904">
                    <a:moveTo>
                      <a:pt x="0" y="0"/>
                    </a:moveTo>
                    <a:lnTo>
                      <a:pt x="388493" y="120904"/>
                    </a:lnTo>
                    <a:lnTo>
                      <a:pt x="561594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78" name="Group 78"/>
            <p:cNvGrpSpPr>
              <a:grpSpLocks noChangeAspect="1"/>
            </p:cNvGrpSpPr>
            <p:nvPr/>
          </p:nvGrpSpPr>
          <p:grpSpPr>
            <a:xfrm>
              <a:off x="1361584" y="1315424"/>
              <a:ext cx="78689" cy="306603"/>
              <a:chOff x="0" y="0"/>
              <a:chExt cx="253771" cy="988809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80" name="Group 80"/>
            <p:cNvGrpSpPr>
              <a:grpSpLocks noChangeAspect="1"/>
            </p:cNvGrpSpPr>
            <p:nvPr/>
          </p:nvGrpSpPr>
          <p:grpSpPr>
            <a:xfrm>
              <a:off x="854924" y="745954"/>
              <a:ext cx="801528" cy="508396"/>
              <a:chOff x="0" y="0"/>
              <a:chExt cx="2584971" cy="1639608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83" name="Group 83"/>
            <p:cNvGrpSpPr>
              <a:grpSpLocks noChangeAspect="1"/>
            </p:cNvGrpSpPr>
            <p:nvPr/>
          </p:nvGrpSpPr>
          <p:grpSpPr>
            <a:xfrm>
              <a:off x="1514146" y="1315389"/>
              <a:ext cx="221402" cy="306682"/>
              <a:chOff x="0" y="0"/>
              <a:chExt cx="714032" cy="989063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85" name="Group 85"/>
            <p:cNvGrpSpPr>
              <a:grpSpLocks noChangeAspect="1"/>
            </p:cNvGrpSpPr>
            <p:nvPr/>
          </p:nvGrpSpPr>
          <p:grpSpPr>
            <a:xfrm>
              <a:off x="1720246" y="765641"/>
              <a:ext cx="296322" cy="478271"/>
              <a:chOff x="0" y="0"/>
              <a:chExt cx="955650" cy="1542453"/>
            </a:xfrm>
          </p:grpSpPr>
          <p:sp>
            <p:nvSpPr>
              <p:cNvPr id="86" name="Freeform 86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87" name="Group 87"/>
            <p:cNvGrpSpPr>
              <a:grpSpLocks noChangeAspect="1"/>
            </p:cNvGrpSpPr>
            <p:nvPr/>
          </p:nvGrpSpPr>
          <p:grpSpPr>
            <a:xfrm>
              <a:off x="1800394" y="1308230"/>
              <a:ext cx="222255" cy="317143"/>
              <a:chOff x="0" y="0"/>
              <a:chExt cx="716788" cy="1022807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89" name="Freeform 89"/>
          <p:cNvSpPr/>
          <p:nvPr/>
        </p:nvSpPr>
        <p:spPr>
          <a:xfrm>
            <a:off x="107714" y="3117975"/>
            <a:ext cx="7243245" cy="1651012"/>
          </a:xfrm>
          <a:custGeom>
            <a:avLst/>
            <a:gdLst/>
            <a:ahLst/>
            <a:cxnLst/>
            <a:rect l="l" t="t" r="r" b="b"/>
            <a:pathLst>
              <a:path w="7243245" h="1651012">
                <a:moveTo>
                  <a:pt x="0" y="0"/>
                </a:moveTo>
                <a:lnTo>
                  <a:pt x="7243245" y="0"/>
                </a:lnTo>
                <a:lnTo>
                  <a:pt x="7243245" y="1651011"/>
                </a:lnTo>
                <a:lnTo>
                  <a:pt x="0" y="1651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25" t="-24533" r="-7518"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70716" y="927999"/>
            <a:ext cx="100696" cy="161924"/>
            <a:chOff x="0" y="0"/>
            <a:chExt cx="644881" cy="10369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906" cy="1037082"/>
            </a:xfrm>
            <a:custGeom>
              <a:avLst/>
              <a:gdLst/>
              <a:ahLst/>
              <a:cxnLst/>
              <a:rect l="l" t="t" r="r" b="b"/>
              <a:pathLst>
                <a:path w="644906" h="1037082">
                  <a:moveTo>
                    <a:pt x="367411" y="0"/>
                  </a:moveTo>
                  <a:cubicBezTo>
                    <a:pt x="349885" y="0"/>
                    <a:pt x="331978" y="2413"/>
                    <a:pt x="313944" y="7112"/>
                  </a:cubicBezTo>
                  <a:lnTo>
                    <a:pt x="260477" y="27813"/>
                  </a:lnTo>
                  <a:cubicBezTo>
                    <a:pt x="225298" y="45974"/>
                    <a:pt x="193040" y="71628"/>
                    <a:pt x="163703" y="105029"/>
                  </a:cubicBezTo>
                  <a:cubicBezTo>
                    <a:pt x="110490" y="166116"/>
                    <a:pt x="69723" y="235077"/>
                    <a:pt x="41529" y="312166"/>
                  </a:cubicBezTo>
                  <a:cubicBezTo>
                    <a:pt x="17145" y="378841"/>
                    <a:pt x="3302" y="448945"/>
                    <a:pt x="0" y="522605"/>
                  </a:cubicBezTo>
                  <a:lnTo>
                    <a:pt x="0" y="522605"/>
                  </a:lnTo>
                  <a:lnTo>
                    <a:pt x="0" y="591439"/>
                  </a:lnTo>
                  <a:cubicBezTo>
                    <a:pt x="2921" y="655066"/>
                    <a:pt x="13843" y="713994"/>
                    <a:pt x="32766" y="768350"/>
                  </a:cubicBezTo>
                  <a:cubicBezTo>
                    <a:pt x="55118" y="832231"/>
                    <a:pt x="87757" y="887476"/>
                    <a:pt x="130556" y="934085"/>
                  </a:cubicBezTo>
                  <a:cubicBezTo>
                    <a:pt x="163576" y="968502"/>
                    <a:pt x="200152" y="994156"/>
                    <a:pt x="240538" y="1011301"/>
                  </a:cubicBezTo>
                  <a:cubicBezTo>
                    <a:pt x="280924" y="1028446"/>
                    <a:pt x="324993" y="1037082"/>
                    <a:pt x="372872" y="1037082"/>
                  </a:cubicBezTo>
                  <a:lnTo>
                    <a:pt x="372872" y="1037082"/>
                  </a:lnTo>
                  <a:cubicBezTo>
                    <a:pt x="451866" y="1037082"/>
                    <a:pt x="516890" y="1012190"/>
                    <a:pt x="568071" y="962279"/>
                  </a:cubicBezTo>
                  <a:cubicBezTo>
                    <a:pt x="619252" y="912368"/>
                    <a:pt x="644906" y="850138"/>
                    <a:pt x="644906" y="775208"/>
                  </a:cubicBezTo>
                  <a:cubicBezTo>
                    <a:pt x="644906" y="765683"/>
                    <a:pt x="643636" y="758952"/>
                    <a:pt x="638175" y="750824"/>
                  </a:cubicBezTo>
                  <a:lnTo>
                    <a:pt x="629412" y="748792"/>
                  </a:lnTo>
                  <a:cubicBezTo>
                    <a:pt x="619506" y="748792"/>
                    <a:pt x="612521" y="760984"/>
                    <a:pt x="608457" y="785368"/>
                  </a:cubicBezTo>
                  <a:lnTo>
                    <a:pt x="596265" y="836041"/>
                  </a:lnTo>
                  <a:cubicBezTo>
                    <a:pt x="579501" y="882523"/>
                    <a:pt x="554736" y="917702"/>
                    <a:pt x="521843" y="941578"/>
                  </a:cubicBezTo>
                  <a:cubicBezTo>
                    <a:pt x="488950" y="965454"/>
                    <a:pt x="448056" y="977519"/>
                    <a:pt x="399288" y="977519"/>
                  </a:cubicBezTo>
                  <a:cubicBezTo>
                    <a:pt x="314452" y="977519"/>
                    <a:pt x="249682" y="941197"/>
                    <a:pt x="204724" y="868299"/>
                  </a:cubicBezTo>
                  <a:cubicBezTo>
                    <a:pt x="159766" y="795401"/>
                    <a:pt x="137414" y="689610"/>
                    <a:pt x="137414" y="550418"/>
                  </a:cubicBezTo>
                  <a:cubicBezTo>
                    <a:pt x="137414" y="393192"/>
                    <a:pt x="159004" y="267843"/>
                    <a:pt x="202057" y="174244"/>
                  </a:cubicBezTo>
                  <a:cubicBezTo>
                    <a:pt x="245110" y="80645"/>
                    <a:pt x="301498" y="33782"/>
                    <a:pt x="371475" y="33782"/>
                  </a:cubicBezTo>
                  <a:cubicBezTo>
                    <a:pt x="403606" y="33782"/>
                    <a:pt x="433705" y="45085"/>
                    <a:pt x="462153" y="67945"/>
                  </a:cubicBezTo>
                  <a:cubicBezTo>
                    <a:pt x="490601" y="90805"/>
                    <a:pt x="522859" y="130429"/>
                    <a:pt x="558927" y="187198"/>
                  </a:cubicBezTo>
                  <a:lnTo>
                    <a:pt x="569722" y="204978"/>
                  </a:lnTo>
                  <a:cubicBezTo>
                    <a:pt x="583692" y="227711"/>
                    <a:pt x="594741" y="239014"/>
                    <a:pt x="606044" y="239014"/>
                  </a:cubicBezTo>
                  <a:lnTo>
                    <a:pt x="613283" y="232283"/>
                  </a:lnTo>
                  <a:lnTo>
                    <a:pt x="614426" y="224155"/>
                  </a:lnTo>
                  <a:lnTo>
                    <a:pt x="613029" y="218059"/>
                  </a:lnTo>
                  <a:lnTo>
                    <a:pt x="610362" y="207899"/>
                  </a:lnTo>
                  <a:lnTo>
                    <a:pt x="550799" y="28448"/>
                  </a:lnTo>
                  <a:lnTo>
                    <a:pt x="546735" y="16383"/>
                  </a:lnTo>
                  <a:lnTo>
                    <a:pt x="540639" y="6223"/>
                  </a:lnTo>
                  <a:cubicBezTo>
                    <a:pt x="538353" y="2794"/>
                    <a:pt x="535686" y="762"/>
                    <a:pt x="529717" y="762"/>
                  </a:cubicBezTo>
                  <a:cubicBezTo>
                    <a:pt x="528574" y="762"/>
                    <a:pt x="527431" y="889"/>
                    <a:pt x="526161" y="1016"/>
                  </a:cubicBezTo>
                  <a:lnTo>
                    <a:pt x="513334" y="14351"/>
                  </a:lnTo>
                  <a:cubicBezTo>
                    <a:pt x="506349" y="22987"/>
                    <a:pt x="499364" y="27305"/>
                    <a:pt x="492633" y="27305"/>
                  </a:cubicBezTo>
                  <a:lnTo>
                    <a:pt x="446659" y="14351"/>
                  </a:lnTo>
                  <a:cubicBezTo>
                    <a:pt x="417322" y="4826"/>
                    <a:pt x="390906" y="0"/>
                    <a:pt x="367411" y="0"/>
                  </a:cubicBezTo>
                  <a:close/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73661" y="654211"/>
            <a:ext cx="173468" cy="237160"/>
            <a:chOff x="0" y="0"/>
            <a:chExt cx="1110932" cy="1518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518920"/>
            </a:xfrm>
            <a:custGeom>
              <a:avLst/>
              <a:gdLst/>
              <a:ahLst/>
              <a:cxnLst/>
              <a:rect l="l" t="t" r="r" b="b"/>
              <a:pathLst>
                <a:path w="1110869" h="1518920">
                  <a:moveTo>
                    <a:pt x="285750" y="805434"/>
                  </a:moveTo>
                  <a:cubicBezTo>
                    <a:pt x="285750" y="837946"/>
                    <a:pt x="298704" y="862203"/>
                    <a:pt x="324612" y="878459"/>
                  </a:cubicBezTo>
                  <a:cubicBezTo>
                    <a:pt x="350520" y="894715"/>
                    <a:pt x="390652" y="902716"/>
                    <a:pt x="445262" y="902716"/>
                  </a:cubicBezTo>
                  <a:cubicBezTo>
                    <a:pt x="561213" y="902716"/>
                    <a:pt x="653034" y="869442"/>
                    <a:pt x="720598" y="802767"/>
                  </a:cubicBezTo>
                  <a:cubicBezTo>
                    <a:pt x="788162" y="736092"/>
                    <a:pt x="822071" y="644525"/>
                    <a:pt x="822071" y="527812"/>
                  </a:cubicBezTo>
                  <a:cubicBezTo>
                    <a:pt x="822071" y="389763"/>
                    <a:pt x="781050" y="275971"/>
                    <a:pt x="698881" y="186690"/>
                  </a:cubicBezTo>
                  <a:cubicBezTo>
                    <a:pt x="616712" y="97409"/>
                    <a:pt x="512191" y="52832"/>
                    <a:pt x="385191" y="52832"/>
                  </a:cubicBezTo>
                  <a:cubicBezTo>
                    <a:pt x="343027" y="52832"/>
                    <a:pt x="315976" y="57658"/>
                    <a:pt x="303911" y="67310"/>
                  </a:cubicBezTo>
                  <a:cubicBezTo>
                    <a:pt x="291846" y="76962"/>
                    <a:pt x="285750" y="99060"/>
                    <a:pt x="285750" y="133604"/>
                  </a:cubicBezTo>
                  <a:lnTo>
                    <a:pt x="285750" y="805434"/>
                  </a:lnTo>
                  <a:close/>
                  <a:moveTo>
                    <a:pt x="65024" y="1518793"/>
                  </a:moveTo>
                  <a:cubicBezTo>
                    <a:pt x="40894" y="1518793"/>
                    <a:pt x="23749" y="1516761"/>
                    <a:pt x="13462" y="1512570"/>
                  </a:cubicBezTo>
                  <a:cubicBezTo>
                    <a:pt x="5842" y="1508506"/>
                    <a:pt x="1397" y="1501267"/>
                    <a:pt x="0" y="1490853"/>
                  </a:cubicBezTo>
                  <a:cubicBezTo>
                    <a:pt x="0" y="1483233"/>
                    <a:pt x="11430" y="1474597"/>
                    <a:pt x="34163" y="1464945"/>
                  </a:cubicBezTo>
                  <a:cubicBezTo>
                    <a:pt x="56261" y="1456563"/>
                    <a:pt x="72517" y="1449070"/>
                    <a:pt x="82804" y="1442085"/>
                  </a:cubicBezTo>
                  <a:cubicBezTo>
                    <a:pt x="90424" y="1437894"/>
                    <a:pt x="95758" y="1428242"/>
                    <a:pt x="98933" y="1413129"/>
                  </a:cubicBezTo>
                  <a:cubicBezTo>
                    <a:pt x="102108" y="1398016"/>
                    <a:pt x="103505" y="1375918"/>
                    <a:pt x="103505" y="1346835"/>
                  </a:cubicBezTo>
                  <a:lnTo>
                    <a:pt x="103505" y="176022"/>
                  </a:lnTo>
                  <a:cubicBezTo>
                    <a:pt x="103505" y="143637"/>
                    <a:pt x="101981" y="121031"/>
                    <a:pt x="98933" y="108331"/>
                  </a:cubicBezTo>
                  <a:cubicBezTo>
                    <a:pt x="95885" y="95631"/>
                    <a:pt x="89916" y="86233"/>
                    <a:pt x="81280" y="80772"/>
                  </a:cubicBezTo>
                  <a:cubicBezTo>
                    <a:pt x="72644" y="75311"/>
                    <a:pt x="57150" y="68580"/>
                    <a:pt x="34671" y="60579"/>
                  </a:cubicBezTo>
                  <a:cubicBezTo>
                    <a:pt x="12192" y="52578"/>
                    <a:pt x="762" y="43434"/>
                    <a:pt x="0" y="33147"/>
                  </a:cubicBezTo>
                  <a:cubicBezTo>
                    <a:pt x="0" y="20701"/>
                    <a:pt x="13081" y="12065"/>
                    <a:pt x="39370" y="7366"/>
                  </a:cubicBezTo>
                  <a:cubicBezTo>
                    <a:pt x="53086" y="5207"/>
                    <a:pt x="75438" y="3556"/>
                    <a:pt x="106172" y="2159"/>
                  </a:cubicBezTo>
                  <a:cubicBezTo>
                    <a:pt x="136906" y="762"/>
                    <a:pt x="176276" y="0"/>
                    <a:pt x="224663" y="0"/>
                  </a:cubicBezTo>
                  <a:cubicBezTo>
                    <a:pt x="482092" y="0"/>
                    <a:pt x="680085" y="46228"/>
                    <a:pt x="818388" y="138684"/>
                  </a:cubicBezTo>
                  <a:cubicBezTo>
                    <a:pt x="956691" y="231140"/>
                    <a:pt x="1026033" y="363093"/>
                    <a:pt x="1026033" y="534289"/>
                  </a:cubicBezTo>
                  <a:cubicBezTo>
                    <a:pt x="1026033" y="626745"/>
                    <a:pt x="1001141" y="705612"/>
                    <a:pt x="951484" y="770890"/>
                  </a:cubicBezTo>
                  <a:cubicBezTo>
                    <a:pt x="901827" y="836168"/>
                    <a:pt x="827532" y="885571"/>
                    <a:pt x="728853" y="919480"/>
                  </a:cubicBezTo>
                  <a:lnTo>
                    <a:pt x="955548" y="1359535"/>
                  </a:lnTo>
                  <a:cubicBezTo>
                    <a:pt x="978281" y="1404366"/>
                    <a:pt x="1010031" y="1437132"/>
                    <a:pt x="1050798" y="1457833"/>
                  </a:cubicBezTo>
                  <a:cubicBezTo>
                    <a:pt x="1089406" y="1476502"/>
                    <a:pt x="1109472" y="1488821"/>
                    <a:pt x="1110869" y="1495171"/>
                  </a:cubicBezTo>
                  <a:lnTo>
                    <a:pt x="1105408" y="1509649"/>
                  </a:lnTo>
                  <a:cubicBezTo>
                    <a:pt x="1088136" y="1515872"/>
                    <a:pt x="1081151" y="1517269"/>
                    <a:pt x="1073531" y="1517904"/>
                  </a:cubicBezTo>
                  <a:cubicBezTo>
                    <a:pt x="1065911" y="1518539"/>
                    <a:pt x="1052703" y="1518920"/>
                    <a:pt x="1034161" y="1518920"/>
                  </a:cubicBezTo>
                  <a:lnTo>
                    <a:pt x="745617" y="1518920"/>
                  </a:lnTo>
                  <a:cubicBezTo>
                    <a:pt x="715899" y="1518920"/>
                    <a:pt x="696849" y="1517650"/>
                    <a:pt x="688594" y="1514856"/>
                  </a:cubicBezTo>
                  <a:lnTo>
                    <a:pt x="675767" y="1506474"/>
                  </a:lnTo>
                  <a:cubicBezTo>
                    <a:pt x="675005" y="1488567"/>
                    <a:pt x="690372" y="1476375"/>
                    <a:pt x="721106" y="1461516"/>
                  </a:cubicBezTo>
                  <a:cubicBezTo>
                    <a:pt x="751840" y="1446657"/>
                    <a:pt x="767207" y="1428242"/>
                    <a:pt x="767207" y="1406144"/>
                  </a:cubicBezTo>
                  <a:lnTo>
                    <a:pt x="763016" y="1379347"/>
                  </a:lnTo>
                  <a:cubicBezTo>
                    <a:pt x="760222" y="1370330"/>
                    <a:pt x="754761" y="1357249"/>
                    <a:pt x="746379" y="1339977"/>
                  </a:cubicBezTo>
                  <a:lnTo>
                    <a:pt x="744728" y="1334516"/>
                  </a:lnTo>
                  <a:lnTo>
                    <a:pt x="559308" y="947293"/>
                  </a:lnTo>
                  <a:lnTo>
                    <a:pt x="488823" y="954532"/>
                  </a:lnTo>
                  <a:lnTo>
                    <a:pt x="439166" y="955548"/>
                  </a:lnTo>
                  <a:cubicBezTo>
                    <a:pt x="426720" y="955548"/>
                    <a:pt x="412242" y="955294"/>
                    <a:pt x="395605" y="954532"/>
                  </a:cubicBezTo>
                  <a:cubicBezTo>
                    <a:pt x="378968" y="953770"/>
                    <a:pt x="369062" y="953516"/>
                    <a:pt x="365633" y="953516"/>
                  </a:cubicBezTo>
                  <a:lnTo>
                    <a:pt x="286893" y="947293"/>
                  </a:lnTo>
                  <a:lnTo>
                    <a:pt x="285877" y="1347470"/>
                  </a:lnTo>
                  <a:cubicBezTo>
                    <a:pt x="285877" y="1361186"/>
                    <a:pt x="285877" y="1373632"/>
                    <a:pt x="285877" y="1384681"/>
                  </a:cubicBezTo>
                  <a:lnTo>
                    <a:pt x="289560" y="1418209"/>
                  </a:lnTo>
                  <a:cubicBezTo>
                    <a:pt x="291973" y="1429639"/>
                    <a:pt x="297307" y="1437767"/>
                    <a:pt x="305562" y="1442974"/>
                  </a:cubicBezTo>
                  <a:cubicBezTo>
                    <a:pt x="313817" y="1448054"/>
                    <a:pt x="329184" y="1455166"/>
                    <a:pt x="351663" y="1464056"/>
                  </a:cubicBezTo>
                  <a:cubicBezTo>
                    <a:pt x="374142" y="1472946"/>
                    <a:pt x="385572" y="1481963"/>
                    <a:pt x="386334" y="1490853"/>
                  </a:cubicBezTo>
                  <a:lnTo>
                    <a:pt x="382143" y="1508379"/>
                  </a:lnTo>
                  <a:cubicBezTo>
                    <a:pt x="365633" y="1516634"/>
                    <a:pt x="348742" y="1518666"/>
                    <a:pt x="323342" y="1518666"/>
                  </a:cubicBezTo>
                  <a:lnTo>
                    <a:pt x="65024" y="151866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84650" y="918321"/>
            <a:ext cx="273456" cy="178035"/>
            <a:chOff x="0" y="0"/>
            <a:chExt cx="1751279" cy="1140181"/>
          </a:xfrm>
        </p:grpSpPr>
        <p:sp>
          <p:nvSpPr>
            <p:cNvPr id="9" name="Freeform 9"/>
            <p:cNvSpPr/>
            <p:nvPr/>
          </p:nvSpPr>
          <p:spPr>
            <a:xfrm>
              <a:off x="63373" y="87884"/>
              <a:ext cx="801497" cy="988949"/>
            </a:xfrm>
            <a:custGeom>
              <a:avLst/>
              <a:gdLst/>
              <a:ahLst/>
              <a:cxnLst/>
              <a:rect l="l" t="t" r="r" b="b"/>
              <a:pathLst>
                <a:path w="801497" h="988949">
                  <a:moveTo>
                    <a:pt x="220599" y="621919"/>
                  </a:moveTo>
                  <a:lnTo>
                    <a:pt x="218694" y="630047"/>
                  </a:lnTo>
                  <a:lnTo>
                    <a:pt x="218059" y="641604"/>
                  </a:lnTo>
                  <a:cubicBezTo>
                    <a:pt x="218059" y="648335"/>
                    <a:pt x="220091" y="653542"/>
                    <a:pt x="224155" y="657225"/>
                  </a:cubicBezTo>
                  <a:lnTo>
                    <a:pt x="235458" y="662051"/>
                  </a:lnTo>
                  <a:lnTo>
                    <a:pt x="487172" y="662051"/>
                  </a:lnTo>
                  <a:cubicBezTo>
                    <a:pt x="496189" y="662051"/>
                    <a:pt x="503682" y="659638"/>
                    <a:pt x="509524" y="654812"/>
                  </a:cubicBezTo>
                  <a:lnTo>
                    <a:pt x="518541" y="644398"/>
                  </a:lnTo>
                  <a:lnTo>
                    <a:pt x="517652" y="625983"/>
                  </a:lnTo>
                  <a:cubicBezTo>
                    <a:pt x="517652" y="621919"/>
                    <a:pt x="516763" y="617474"/>
                    <a:pt x="514985" y="612521"/>
                  </a:cubicBezTo>
                  <a:lnTo>
                    <a:pt x="373253" y="148082"/>
                  </a:lnTo>
                  <a:lnTo>
                    <a:pt x="361188" y="148209"/>
                  </a:lnTo>
                  <a:lnTo>
                    <a:pt x="220599" y="621919"/>
                  </a:lnTo>
                  <a:close/>
                  <a:moveTo>
                    <a:pt x="31877" y="988822"/>
                  </a:moveTo>
                  <a:lnTo>
                    <a:pt x="11557" y="987806"/>
                  </a:lnTo>
                  <a:cubicBezTo>
                    <a:pt x="3429" y="983742"/>
                    <a:pt x="1016" y="980186"/>
                    <a:pt x="0" y="975360"/>
                  </a:cubicBezTo>
                  <a:cubicBezTo>
                    <a:pt x="0" y="967740"/>
                    <a:pt x="7874" y="960882"/>
                    <a:pt x="23622" y="955040"/>
                  </a:cubicBezTo>
                  <a:lnTo>
                    <a:pt x="29083" y="953008"/>
                  </a:lnTo>
                  <a:cubicBezTo>
                    <a:pt x="52070" y="943610"/>
                    <a:pt x="69088" y="933323"/>
                    <a:pt x="79883" y="922274"/>
                  </a:cubicBezTo>
                  <a:cubicBezTo>
                    <a:pt x="90678" y="911225"/>
                    <a:pt x="101473" y="888111"/>
                    <a:pt x="112395" y="852932"/>
                  </a:cubicBezTo>
                  <a:lnTo>
                    <a:pt x="375793" y="0"/>
                  </a:lnTo>
                  <a:lnTo>
                    <a:pt x="445516" y="0"/>
                  </a:lnTo>
                  <a:lnTo>
                    <a:pt x="716788" y="889381"/>
                  </a:lnTo>
                  <a:cubicBezTo>
                    <a:pt x="724916" y="915924"/>
                    <a:pt x="741172" y="936498"/>
                    <a:pt x="765556" y="950976"/>
                  </a:cubicBezTo>
                  <a:cubicBezTo>
                    <a:pt x="788543" y="964057"/>
                    <a:pt x="800481" y="972185"/>
                    <a:pt x="801497" y="975360"/>
                  </a:cubicBezTo>
                  <a:lnTo>
                    <a:pt x="798703" y="982726"/>
                  </a:lnTo>
                  <a:cubicBezTo>
                    <a:pt x="787400" y="987679"/>
                    <a:pt x="777875" y="988949"/>
                    <a:pt x="764286" y="988949"/>
                  </a:cubicBezTo>
                  <a:lnTo>
                    <a:pt x="563245" y="988949"/>
                  </a:lnTo>
                  <a:cubicBezTo>
                    <a:pt x="551053" y="988949"/>
                    <a:pt x="543306" y="988187"/>
                    <a:pt x="539877" y="986536"/>
                  </a:cubicBezTo>
                  <a:lnTo>
                    <a:pt x="534543" y="981710"/>
                  </a:lnTo>
                  <a:cubicBezTo>
                    <a:pt x="534035" y="970026"/>
                    <a:pt x="544957" y="962533"/>
                    <a:pt x="566547" y="954405"/>
                  </a:cubicBezTo>
                  <a:cubicBezTo>
                    <a:pt x="588137" y="946277"/>
                    <a:pt x="599059" y="934339"/>
                    <a:pt x="599059" y="918464"/>
                  </a:cubicBezTo>
                  <a:lnTo>
                    <a:pt x="597027" y="900303"/>
                  </a:lnTo>
                  <a:lnTo>
                    <a:pt x="591058" y="873887"/>
                  </a:lnTo>
                  <a:lnTo>
                    <a:pt x="552196" y="741807"/>
                  </a:lnTo>
                  <a:cubicBezTo>
                    <a:pt x="546735" y="723900"/>
                    <a:pt x="539877" y="711327"/>
                    <a:pt x="531495" y="704342"/>
                  </a:cubicBezTo>
                  <a:cubicBezTo>
                    <a:pt x="523113" y="697357"/>
                    <a:pt x="511048" y="693928"/>
                    <a:pt x="495300" y="693928"/>
                  </a:cubicBezTo>
                  <a:lnTo>
                    <a:pt x="235712" y="693928"/>
                  </a:lnTo>
                  <a:cubicBezTo>
                    <a:pt x="221742" y="693928"/>
                    <a:pt x="211582" y="696341"/>
                    <a:pt x="205232" y="701294"/>
                  </a:cubicBezTo>
                  <a:cubicBezTo>
                    <a:pt x="198882" y="706374"/>
                    <a:pt x="193040" y="717169"/>
                    <a:pt x="187579" y="733806"/>
                  </a:cubicBezTo>
                  <a:lnTo>
                    <a:pt x="157099" y="839216"/>
                  </a:lnTo>
                  <a:lnTo>
                    <a:pt x="150368" y="868299"/>
                  </a:lnTo>
                  <a:lnTo>
                    <a:pt x="148336" y="897382"/>
                  </a:lnTo>
                  <a:cubicBezTo>
                    <a:pt x="148336" y="908304"/>
                    <a:pt x="151003" y="918464"/>
                    <a:pt x="156464" y="927862"/>
                  </a:cubicBezTo>
                  <a:cubicBezTo>
                    <a:pt x="161925" y="937260"/>
                    <a:pt x="169545" y="944372"/>
                    <a:pt x="179451" y="948944"/>
                  </a:cubicBezTo>
                  <a:lnTo>
                    <a:pt x="199771" y="956310"/>
                  </a:lnTo>
                  <a:cubicBezTo>
                    <a:pt x="217297" y="962660"/>
                    <a:pt x="226187" y="969391"/>
                    <a:pt x="226187" y="976630"/>
                  </a:cubicBezTo>
                  <a:lnTo>
                    <a:pt x="223139" y="983488"/>
                  </a:lnTo>
                  <a:lnTo>
                    <a:pt x="209931" y="987679"/>
                  </a:lnTo>
                  <a:cubicBezTo>
                    <a:pt x="202184" y="988568"/>
                    <a:pt x="196469" y="988822"/>
                    <a:pt x="188849" y="988822"/>
                  </a:cubicBezTo>
                  <a:lnTo>
                    <a:pt x="31877" y="98882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23671" y="63373"/>
              <a:ext cx="764159" cy="1013206"/>
            </a:xfrm>
            <a:custGeom>
              <a:avLst/>
              <a:gdLst/>
              <a:ahLst/>
              <a:cxnLst/>
              <a:rect l="l" t="t" r="r" b="b"/>
              <a:pathLst>
                <a:path w="764159" h="1013206">
                  <a:moveTo>
                    <a:pt x="322199" y="110490"/>
                  </a:moveTo>
                  <a:cubicBezTo>
                    <a:pt x="322199" y="87503"/>
                    <a:pt x="318770" y="72390"/>
                    <a:pt x="311785" y="65532"/>
                  </a:cubicBezTo>
                  <a:cubicBezTo>
                    <a:pt x="304800" y="58674"/>
                    <a:pt x="283210" y="54991"/>
                    <a:pt x="247142" y="54991"/>
                  </a:cubicBezTo>
                  <a:cubicBezTo>
                    <a:pt x="212344" y="54991"/>
                    <a:pt x="181483" y="62484"/>
                    <a:pt x="154432" y="77597"/>
                  </a:cubicBezTo>
                  <a:cubicBezTo>
                    <a:pt x="127381" y="92710"/>
                    <a:pt x="99695" y="118237"/>
                    <a:pt x="71247" y="154432"/>
                  </a:cubicBezTo>
                  <a:lnTo>
                    <a:pt x="40132" y="205232"/>
                  </a:lnTo>
                  <a:cubicBezTo>
                    <a:pt x="29845" y="225044"/>
                    <a:pt x="20701" y="234950"/>
                    <a:pt x="13081" y="234950"/>
                  </a:cubicBezTo>
                  <a:lnTo>
                    <a:pt x="8128" y="233553"/>
                  </a:lnTo>
                  <a:lnTo>
                    <a:pt x="0" y="225044"/>
                  </a:lnTo>
                  <a:lnTo>
                    <a:pt x="1651" y="211328"/>
                  </a:lnTo>
                  <a:cubicBezTo>
                    <a:pt x="2540" y="205867"/>
                    <a:pt x="4191" y="200533"/>
                    <a:pt x="6350" y="195072"/>
                  </a:cubicBezTo>
                  <a:lnTo>
                    <a:pt x="67183" y="20447"/>
                  </a:lnTo>
                  <a:cubicBezTo>
                    <a:pt x="69469" y="12827"/>
                    <a:pt x="72009" y="7493"/>
                    <a:pt x="74676" y="4445"/>
                  </a:cubicBezTo>
                  <a:lnTo>
                    <a:pt x="81026" y="0"/>
                  </a:lnTo>
                  <a:lnTo>
                    <a:pt x="90297" y="2667"/>
                  </a:lnTo>
                  <a:cubicBezTo>
                    <a:pt x="108839" y="17145"/>
                    <a:pt x="142367" y="24384"/>
                    <a:pt x="190627" y="24384"/>
                  </a:cubicBezTo>
                  <a:lnTo>
                    <a:pt x="575691" y="24384"/>
                  </a:lnTo>
                  <a:cubicBezTo>
                    <a:pt x="624586" y="24384"/>
                    <a:pt x="657479" y="17145"/>
                    <a:pt x="674751" y="2667"/>
                  </a:cubicBezTo>
                  <a:lnTo>
                    <a:pt x="679577" y="0"/>
                  </a:lnTo>
                  <a:lnTo>
                    <a:pt x="686943" y="1397"/>
                  </a:lnTo>
                  <a:cubicBezTo>
                    <a:pt x="692404" y="6858"/>
                    <a:pt x="695071" y="12319"/>
                    <a:pt x="697738" y="20447"/>
                  </a:cubicBezTo>
                  <a:lnTo>
                    <a:pt x="760095" y="194945"/>
                  </a:lnTo>
                  <a:lnTo>
                    <a:pt x="764159" y="209931"/>
                  </a:lnTo>
                  <a:lnTo>
                    <a:pt x="764159" y="221488"/>
                  </a:lnTo>
                  <a:lnTo>
                    <a:pt x="762889" y="227203"/>
                  </a:lnTo>
                  <a:lnTo>
                    <a:pt x="754253" y="235077"/>
                  </a:lnTo>
                  <a:cubicBezTo>
                    <a:pt x="743839" y="235077"/>
                    <a:pt x="736219" y="226822"/>
                    <a:pt x="727710" y="210058"/>
                  </a:cubicBezTo>
                  <a:lnTo>
                    <a:pt x="711454" y="180975"/>
                  </a:lnTo>
                  <a:cubicBezTo>
                    <a:pt x="682625" y="137160"/>
                    <a:pt x="652907" y="105283"/>
                    <a:pt x="622427" y="85217"/>
                  </a:cubicBezTo>
                  <a:cubicBezTo>
                    <a:pt x="591947" y="65151"/>
                    <a:pt x="557149" y="55118"/>
                    <a:pt x="517906" y="55118"/>
                  </a:cubicBezTo>
                  <a:cubicBezTo>
                    <a:pt x="481711" y="55118"/>
                    <a:pt x="459994" y="58674"/>
                    <a:pt x="452628" y="65913"/>
                  </a:cubicBezTo>
                  <a:cubicBezTo>
                    <a:pt x="445262" y="73152"/>
                    <a:pt x="441452" y="88011"/>
                    <a:pt x="441452" y="110617"/>
                  </a:cubicBezTo>
                  <a:lnTo>
                    <a:pt x="441452" y="902208"/>
                  </a:lnTo>
                  <a:cubicBezTo>
                    <a:pt x="441452" y="911733"/>
                    <a:pt x="441452" y="919861"/>
                    <a:pt x="441452" y="926592"/>
                  </a:cubicBezTo>
                  <a:lnTo>
                    <a:pt x="442468" y="940689"/>
                  </a:lnTo>
                  <a:cubicBezTo>
                    <a:pt x="446532" y="956437"/>
                    <a:pt x="450088" y="961771"/>
                    <a:pt x="455041" y="964438"/>
                  </a:cubicBezTo>
                  <a:lnTo>
                    <a:pt x="461391" y="967486"/>
                  </a:lnTo>
                  <a:cubicBezTo>
                    <a:pt x="475869" y="974217"/>
                    <a:pt x="481838" y="976884"/>
                    <a:pt x="486791" y="978662"/>
                  </a:cubicBezTo>
                  <a:cubicBezTo>
                    <a:pt x="501650" y="983615"/>
                    <a:pt x="509143" y="989076"/>
                    <a:pt x="509143" y="994918"/>
                  </a:cubicBezTo>
                  <a:lnTo>
                    <a:pt x="506349" y="1006348"/>
                  </a:lnTo>
                  <a:cubicBezTo>
                    <a:pt x="495046" y="1011809"/>
                    <a:pt x="483616" y="1013206"/>
                    <a:pt x="466598" y="1013206"/>
                  </a:cubicBezTo>
                  <a:lnTo>
                    <a:pt x="297180" y="1013206"/>
                  </a:lnTo>
                  <a:cubicBezTo>
                    <a:pt x="281305" y="1013206"/>
                    <a:pt x="270510" y="1011809"/>
                    <a:pt x="264668" y="1009015"/>
                  </a:cubicBezTo>
                  <a:lnTo>
                    <a:pt x="255905" y="1001649"/>
                  </a:lnTo>
                  <a:cubicBezTo>
                    <a:pt x="255905" y="989457"/>
                    <a:pt x="262890" y="983996"/>
                    <a:pt x="276860" y="978662"/>
                  </a:cubicBezTo>
                  <a:lnTo>
                    <a:pt x="289941" y="973582"/>
                  </a:lnTo>
                  <a:cubicBezTo>
                    <a:pt x="298958" y="969518"/>
                    <a:pt x="303403" y="967105"/>
                    <a:pt x="307975" y="964438"/>
                  </a:cubicBezTo>
                  <a:lnTo>
                    <a:pt x="316103" y="955675"/>
                  </a:lnTo>
                  <a:cubicBezTo>
                    <a:pt x="321056" y="935736"/>
                    <a:pt x="322199" y="921131"/>
                    <a:pt x="322199" y="902208"/>
                  </a:cubicBezTo>
                  <a:lnTo>
                    <a:pt x="322199" y="11049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492732" y="649694"/>
            <a:ext cx="182200" cy="247021"/>
            <a:chOff x="0" y="0"/>
            <a:chExt cx="1166851" cy="15819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6876" cy="1582039"/>
            </a:xfrm>
            <a:custGeom>
              <a:avLst/>
              <a:gdLst/>
              <a:ahLst/>
              <a:cxnLst/>
              <a:rect l="l" t="t" r="r" b="b"/>
              <a:pathLst>
                <a:path w="1166876" h="1582039">
                  <a:moveTo>
                    <a:pt x="954659" y="857250"/>
                  </a:moveTo>
                  <a:cubicBezTo>
                    <a:pt x="954659" y="608076"/>
                    <a:pt x="921385" y="411861"/>
                    <a:pt x="854710" y="268605"/>
                  </a:cubicBezTo>
                  <a:cubicBezTo>
                    <a:pt x="788035" y="125349"/>
                    <a:pt x="697865" y="53721"/>
                    <a:pt x="583946" y="53721"/>
                  </a:cubicBezTo>
                  <a:cubicBezTo>
                    <a:pt x="470789" y="53721"/>
                    <a:pt x="380492" y="125349"/>
                    <a:pt x="313182" y="268605"/>
                  </a:cubicBezTo>
                  <a:cubicBezTo>
                    <a:pt x="245872" y="411861"/>
                    <a:pt x="212217" y="608076"/>
                    <a:pt x="212217" y="857250"/>
                  </a:cubicBezTo>
                  <a:cubicBezTo>
                    <a:pt x="212217" y="1078738"/>
                    <a:pt x="243459" y="1246251"/>
                    <a:pt x="305943" y="1359281"/>
                  </a:cubicBezTo>
                  <a:cubicBezTo>
                    <a:pt x="368427" y="1472565"/>
                    <a:pt x="461137" y="1529080"/>
                    <a:pt x="583946" y="1529080"/>
                  </a:cubicBezTo>
                  <a:cubicBezTo>
                    <a:pt x="706120" y="1529080"/>
                    <a:pt x="798449" y="1472565"/>
                    <a:pt x="860933" y="1359281"/>
                  </a:cubicBezTo>
                  <a:cubicBezTo>
                    <a:pt x="923417" y="1246124"/>
                    <a:pt x="954659" y="1078738"/>
                    <a:pt x="954659" y="857250"/>
                  </a:cubicBezTo>
                  <a:close/>
                  <a:moveTo>
                    <a:pt x="583946" y="0"/>
                  </a:moveTo>
                  <a:cubicBezTo>
                    <a:pt x="637159" y="0"/>
                    <a:pt x="690626" y="12827"/>
                    <a:pt x="744474" y="38227"/>
                  </a:cubicBezTo>
                  <a:cubicBezTo>
                    <a:pt x="798322" y="63627"/>
                    <a:pt x="847979" y="100711"/>
                    <a:pt x="893572" y="149098"/>
                  </a:cubicBezTo>
                  <a:cubicBezTo>
                    <a:pt x="985393" y="249174"/>
                    <a:pt x="1053846" y="357251"/>
                    <a:pt x="1099058" y="473583"/>
                  </a:cubicBezTo>
                  <a:cubicBezTo>
                    <a:pt x="1144270" y="589915"/>
                    <a:pt x="1166876" y="716407"/>
                    <a:pt x="1166876" y="853059"/>
                  </a:cubicBezTo>
                  <a:cubicBezTo>
                    <a:pt x="1166876" y="1067689"/>
                    <a:pt x="1112139" y="1242949"/>
                    <a:pt x="1002792" y="1378585"/>
                  </a:cubicBezTo>
                  <a:cubicBezTo>
                    <a:pt x="893445" y="1514221"/>
                    <a:pt x="753745" y="1582039"/>
                    <a:pt x="583946" y="1582039"/>
                  </a:cubicBezTo>
                  <a:cubicBezTo>
                    <a:pt x="414147" y="1582039"/>
                    <a:pt x="274320" y="1514348"/>
                    <a:pt x="164719" y="1379093"/>
                  </a:cubicBezTo>
                  <a:cubicBezTo>
                    <a:pt x="55118" y="1243838"/>
                    <a:pt x="0" y="1068451"/>
                    <a:pt x="0" y="853059"/>
                  </a:cubicBezTo>
                  <a:cubicBezTo>
                    <a:pt x="0" y="743331"/>
                    <a:pt x="15113" y="638937"/>
                    <a:pt x="45466" y="539877"/>
                  </a:cubicBezTo>
                  <a:cubicBezTo>
                    <a:pt x="75819" y="440817"/>
                    <a:pt x="120269" y="349123"/>
                    <a:pt x="178562" y="264414"/>
                  </a:cubicBezTo>
                  <a:cubicBezTo>
                    <a:pt x="236855" y="179705"/>
                    <a:pt x="300863" y="114935"/>
                    <a:pt x="370713" y="69342"/>
                  </a:cubicBezTo>
                  <a:cubicBezTo>
                    <a:pt x="405892" y="46609"/>
                    <a:pt x="440944" y="29337"/>
                    <a:pt x="475742" y="17526"/>
                  </a:cubicBezTo>
                  <a:cubicBezTo>
                    <a:pt x="510540" y="5715"/>
                    <a:pt x="546608" y="0"/>
                    <a:pt x="583946" y="0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78319" y="927792"/>
            <a:ext cx="105580" cy="161715"/>
            <a:chOff x="0" y="0"/>
            <a:chExt cx="676161" cy="1035660"/>
          </a:xfrm>
        </p:grpSpPr>
        <p:sp>
          <p:nvSpPr>
            <p:cNvPr id="14" name="Freeform 14"/>
            <p:cNvSpPr/>
            <p:nvPr/>
          </p:nvSpPr>
          <p:spPr>
            <a:xfrm>
              <a:off x="0" y="762"/>
              <a:ext cx="676021" cy="1033399"/>
            </a:xfrm>
            <a:custGeom>
              <a:avLst/>
              <a:gdLst/>
              <a:ahLst/>
              <a:cxnLst/>
              <a:rect l="l" t="t" r="r" b="b"/>
              <a:pathLst>
                <a:path w="676021" h="1033399">
                  <a:moveTo>
                    <a:pt x="422275" y="26416"/>
                  </a:moveTo>
                  <a:cubicBezTo>
                    <a:pt x="454787" y="26416"/>
                    <a:pt x="475996" y="18923"/>
                    <a:pt x="485902" y="3937"/>
                  </a:cubicBezTo>
                  <a:lnTo>
                    <a:pt x="489712" y="0"/>
                  </a:lnTo>
                  <a:lnTo>
                    <a:pt x="497332" y="127"/>
                  </a:lnTo>
                  <a:lnTo>
                    <a:pt x="504698" y="8255"/>
                  </a:lnTo>
                  <a:lnTo>
                    <a:pt x="601726" y="202438"/>
                  </a:lnTo>
                  <a:lnTo>
                    <a:pt x="602996" y="207899"/>
                  </a:lnTo>
                  <a:lnTo>
                    <a:pt x="602107" y="213614"/>
                  </a:lnTo>
                  <a:lnTo>
                    <a:pt x="596011" y="219075"/>
                  </a:lnTo>
                  <a:cubicBezTo>
                    <a:pt x="584835" y="219964"/>
                    <a:pt x="572389" y="209677"/>
                    <a:pt x="555625" y="188849"/>
                  </a:cubicBezTo>
                  <a:cubicBezTo>
                    <a:pt x="542544" y="171196"/>
                    <a:pt x="531495" y="157734"/>
                    <a:pt x="522351" y="148209"/>
                  </a:cubicBezTo>
                  <a:cubicBezTo>
                    <a:pt x="489458" y="113411"/>
                    <a:pt x="455041" y="89535"/>
                    <a:pt x="419227" y="76454"/>
                  </a:cubicBezTo>
                  <a:cubicBezTo>
                    <a:pt x="383413" y="63373"/>
                    <a:pt x="330073" y="56896"/>
                    <a:pt x="259207" y="56896"/>
                  </a:cubicBezTo>
                  <a:cubicBezTo>
                    <a:pt x="226695" y="56896"/>
                    <a:pt x="205994" y="60198"/>
                    <a:pt x="196977" y="67056"/>
                  </a:cubicBezTo>
                  <a:cubicBezTo>
                    <a:pt x="189357" y="73787"/>
                    <a:pt x="185547" y="88900"/>
                    <a:pt x="185547" y="112395"/>
                  </a:cubicBezTo>
                  <a:lnTo>
                    <a:pt x="185547" y="364109"/>
                  </a:lnTo>
                  <a:cubicBezTo>
                    <a:pt x="185547" y="379857"/>
                    <a:pt x="187960" y="390906"/>
                    <a:pt x="192659" y="397002"/>
                  </a:cubicBezTo>
                  <a:cubicBezTo>
                    <a:pt x="197358" y="403098"/>
                    <a:pt x="205613" y="406146"/>
                    <a:pt x="217297" y="406146"/>
                  </a:cubicBezTo>
                  <a:lnTo>
                    <a:pt x="313309" y="406146"/>
                  </a:lnTo>
                  <a:cubicBezTo>
                    <a:pt x="335915" y="406146"/>
                    <a:pt x="352933" y="404749"/>
                    <a:pt x="364490" y="402082"/>
                  </a:cubicBezTo>
                  <a:cubicBezTo>
                    <a:pt x="375920" y="399288"/>
                    <a:pt x="383794" y="394589"/>
                    <a:pt x="387731" y="387858"/>
                  </a:cubicBezTo>
                  <a:lnTo>
                    <a:pt x="397256" y="363474"/>
                  </a:lnTo>
                  <a:cubicBezTo>
                    <a:pt x="400939" y="352171"/>
                    <a:pt x="405257" y="346583"/>
                    <a:pt x="410083" y="346583"/>
                  </a:cubicBezTo>
                  <a:lnTo>
                    <a:pt x="415163" y="347345"/>
                  </a:lnTo>
                  <a:lnTo>
                    <a:pt x="422529" y="355092"/>
                  </a:lnTo>
                  <a:lnTo>
                    <a:pt x="505587" y="513588"/>
                  </a:lnTo>
                  <a:lnTo>
                    <a:pt x="507619" y="521716"/>
                  </a:lnTo>
                  <a:lnTo>
                    <a:pt x="508254" y="525145"/>
                  </a:lnTo>
                  <a:lnTo>
                    <a:pt x="507365" y="530098"/>
                  </a:lnTo>
                  <a:lnTo>
                    <a:pt x="498729" y="534543"/>
                  </a:lnTo>
                  <a:cubicBezTo>
                    <a:pt x="493268" y="534543"/>
                    <a:pt x="483870" y="528066"/>
                    <a:pt x="470408" y="514985"/>
                  </a:cubicBezTo>
                  <a:lnTo>
                    <a:pt x="441960" y="489331"/>
                  </a:lnTo>
                  <a:cubicBezTo>
                    <a:pt x="418973" y="470408"/>
                    <a:pt x="393319" y="456819"/>
                    <a:pt x="365125" y="448691"/>
                  </a:cubicBezTo>
                  <a:cubicBezTo>
                    <a:pt x="336931" y="440563"/>
                    <a:pt x="297307" y="436499"/>
                    <a:pt x="246253" y="436499"/>
                  </a:cubicBezTo>
                  <a:cubicBezTo>
                    <a:pt x="222250" y="436499"/>
                    <a:pt x="205867" y="440436"/>
                    <a:pt x="196850" y="448691"/>
                  </a:cubicBezTo>
                  <a:cubicBezTo>
                    <a:pt x="189230" y="457327"/>
                    <a:pt x="185420" y="481838"/>
                    <a:pt x="185420" y="522478"/>
                  </a:cubicBezTo>
                  <a:lnTo>
                    <a:pt x="185420" y="917067"/>
                  </a:lnTo>
                  <a:cubicBezTo>
                    <a:pt x="185420" y="944626"/>
                    <a:pt x="189992" y="962152"/>
                    <a:pt x="199263" y="969518"/>
                  </a:cubicBezTo>
                  <a:cubicBezTo>
                    <a:pt x="208534" y="976884"/>
                    <a:pt x="227584" y="980694"/>
                    <a:pt x="256413" y="980694"/>
                  </a:cubicBezTo>
                  <a:lnTo>
                    <a:pt x="322707" y="980694"/>
                  </a:lnTo>
                  <a:cubicBezTo>
                    <a:pt x="378206" y="980694"/>
                    <a:pt x="425831" y="974217"/>
                    <a:pt x="465582" y="961390"/>
                  </a:cubicBezTo>
                  <a:cubicBezTo>
                    <a:pt x="505333" y="948563"/>
                    <a:pt x="541782" y="927989"/>
                    <a:pt x="575183" y="900176"/>
                  </a:cubicBezTo>
                  <a:cubicBezTo>
                    <a:pt x="591439" y="886587"/>
                    <a:pt x="608457" y="868172"/>
                    <a:pt x="626237" y="844931"/>
                  </a:cubicBezTo>
                  <a:cubicBezTo>
                    <a:pt x="644017" y="821690"/>
                    <a:pt x="656590" y="810006"/>
                    <a:pt x="663829" y="810006"/>
                  </a:cubicBezTo>
                  <a:lnTo>
                    <a:pt x="669290" y="811276"/>
                  </a:lnTo>
                  <a:lnTo>
                    <a:pt x="676021" y="819023"/>
                  </a:lnTo>
                  <a:lnTo>
                    <a:pt x="675640" y="830072"/>
                  </a:lnTo>
                  <a:lnTo>
                    <a:pt x="670687" y="841883"/>
                  </a:lnTo>
                  <a:lnTo>
                    <a:pt x="591439" y="1004316"/>
                  </a:lnTo>
                  <a:cubicBezTo>
                    <a:pt x="584708" y="1017778"/>
                    <a:pt x="580009" y="1025906"/>
                    <a:pt x="577215" y="1028573"/>
                  </a:cubicBezTo>
                  <a:lnTo>
                    <a:pt x="570484" y="1033399"/>
                  </a:lnTo>
                  <a:lnTo>
                    <a:pt x="556895" y="1030732"/>
                  </a:lnTo>
                  <a:cubicBezTo>
                    <a:pt x="550164" y="1025779"/>
                    <a:pt x="542036" y="1021842"/>
                    <a:pt x="532511" y="1019175"/>
                  </a:cubicBezTo>
                  <a:lnTo>
                    <a:pt x="498856" y="1015238"/>
                  </a:lnTo>
                  <a:lnTo>
                    <a:pt x="41275" y="1015238"/>
                  </a:lnTo>
                  <a:cubicBezTo>
                    <a:pt x="25527" y="1015238"/>
                    <a:pt x="14605" y="1013841"/>
                    <a:pt x="8763" y="1011047"/>
                  </a:cubicBezTo>
                  <a:lnTo>
                    <a:pt x="0" y="1003681"/>
                  </a:lnTo>
                  <a:cubicBezTo>
                    <a:pt x="0" y="991489"/>
                    <a:pt x="6985" y="986155"/>
                    <a:pt x="20955" y="980694"/>
                  </a:cubicBezTo>
                  <a:lnTo>
                    <a:pt x="34036" y="975614"/>
                  </a:lnTo>
                  <a:cubicBezTo>
                    <a:pt x="43053" y="971550"/>
                    <a:pt x="47625" y="969137"/>
                    <a:pt x="52070" y="966470"/>
                  </a:cubicBezTo>
                  <a:lnTo>
                    <a:pt x="60198" y="957707"/>
                  </a:lnTo>
                  <a:cubicBezTo>
                    <a:pt x="65151" y="937768"/>
                    <a:pt x="66294" y="923163"/>
                    <a:pt x="66294" y="904240"/>
                  </a:cubicBezTo>
                  <a:lnTo>
                    <a:pt x="66294" y="129286"/>
                  </a:lnTo>
                  <a:cubicBezTo>
                    <a:pt x="66294" y="110236"/>
                    <a:pt x="65151" y="97663"/>
                    <a:pt x="62992" y="91313"/>
                  </a:cubicBezTo>
                  <a:lnTo>
                    <a:pt x="58039" y="77597"/>
                  </a:lnTo>
                  <a:lnTo>
                    <a:pt x="20955" y="61595"/>
                  </a:lnTo>
                  <a:cubicBezTo>
                    <a:pt x="7493" y="56261"/>
                    <a:pt x="508" y="50419"/>
                    <a:pt x="0" y="44069"/>
                  </a:cubicBezTo>
                  <a:lnTo>
                    <a:pt x="2667" y="34163"/>
                  </a:lnTo>
                  <a:cubicBezTo>
                    <a:pt x="13589" y="27813"/>
                    <a:pt x="24511" y="26416"/>
                    <a:pt x="41275" y="26416"/>
                  </a:cubicBezTo>
                  <a:lnTo>
                    <a:pt x="422275" y="2641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10956" y="931409"/>
            <a:ext cx="113396" cy="155031"/>
            <a:chOff x="0" y="0"/>
            <a:chExt cx="726211" cy="9928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6186" cy="992886"/>
            </a:xfrm>
            <a:custGeom>
              <a:avLst/>
              <a:gdLst/>
              <a:ahLst/>
              <a:cxnLst/>
              <a:rect l="l" t="t" r="r" b="b"/>
              <a:pathLst>
                <a:path w="726186" h="992886">
                  <a:moveTo>
                    <a:pt x="186817" y="526542"/>
                  </a:moveTo>
                  <a:cubicBezTo>
                    <a:pt x="186817" y="547751"/>
                    <a:pt x="195326" y="563626"/>
                    <a:pt x="212217" y="574294"/>
                  </a:cubicBezTo>
                  <a:cubicBezTo>
                    <a:pt x="229108" y="584962"/>
                    <a:pt x="255524" y="590169"/>
                    <a:pt x="291084" y="590169"/>
                  </a:cubicBezTo>
                  <a:cubicBezTo>
                    <a:pt x="366903" y="590169"/>
                    <a:pt x="426847" y="568452"/>
                    <a:pt x="471043" y="524764"/>
                  </a:cubicBezTo>
                  <a:cubicBezTo>
                    <a:pt x="515239" y="481330"/>
                    <a:pt x="537464" y="421386"/>
                    <a:pt x="537464" y="345186"/>
                  </a:cubicBezTo>
                  <a:cubicBezTo>
                    <a:pt x="537464" y="255016"/>
                    <a:pt x="510540" y="180721"/>
                    <a:pt x="456819" y="122174"/>
                  </a:cubicBezTo>
                  <a:cubicBezTo>
                    <a:pt x="403098" y="63627"/>
                    <a:pt x="334899" y="34544"/>
                    <a:pt x="251841" y="34544"/>
                  </a:cubicBezTo>
                  <a:cubicBezTo>
                    <a:pt x="224409" y="34544"/>
                    <a:pt x="206502" y="37719"/>
                    <a:pt x="198755" y="44069"/>
                  </a:cubicBezTo>
                  <a:cubicBezTo>
                    <a:pt x="191008" y="50419"/>
                    <a:pt x="186944" y="64770"/>
                    <a:pt x="186944" y="87249"/>
                  </a:cubicBezTo>
                  <a:lnTo>
                    <a:pt x="186944" y="526542"/>
                  </a:lnTo>
                  <a:close/>
                  <a:moveTo>
                    <a:pt x="42545" y="992886"/>
                  </a:moveTo>
                  <a:cubicBezTo>
                    <a:pt x="26797" y="992886"/>
                    <a:pt x="15494" y="991616"/>
                    <a:pt x="8763" y="988695"/>
                  </a:cubicBezTo>
                  <a:lnTo>
                    <a:pt x="889" y="981329"/>
                  </a:lnTo>
                  <a:cubicBezTo>
                    <a:pt x="0" y="969518"/>
                    <a:pt x="7493" y="963930"/>
                    <a:pt x="22352" y="957580"/>
                  </a:cubicBezTo>
                  <a:cubicBezTo>
                    <a:pt x="36830" y="952119"/>
                    <a:pt x="47371" y="947166"/>
                    <a:pt x="54102" y="942721"/>
                  </a:cubicBezTo>
                  <a:lnTo>
                    <a:pt x="62611" y="933704"/>
                  </a:lnTo>
                  <a:cubicBezTo>
                    <a:pt x="66675" y="913892"/>
                    <a:pt x="67691" y="899414"/>
                    <a:pt x="67691" y="880364"/>
                  </a:cubicBezTo>
                  <a:lnTo>
                    <a:pt x="67691" y="115062"/>
                  </a:lnTo>
                  <a:cubicBezTo>
                    <a:pt x="67691" y="93853"/>
                    <a:pt x="66675" y="79121"/>
                    <a:pt x="64643" y="70739"/>
                  </a:cubicBezTo>
                  <a:lnTo>
                    <a:pt x="58801" y="56388"/>
                  </a:lnTo>
                  <a:cubicBezTo>
                    <a:pt x="47498" y="49149"/>
                    <a:pt x="37338" y="44704"/>
                    <a:pt x="22733" y="39624"/>
                  </a:cubicBezTo>
                  <a:cubicBezTo>
                    <a:pt x="8128" y="34544"/>
                    <a:pt x="381" y="28448"/>
                    <a:pt x="0" y="21717"/>
                  </a:cubicBezTo>
                  <a:cubicBezTo>
                    <a:pt x="0" y="13462"/>
                    <a:pt x="8509" y="7874"/>
                    <a:pt x="25781" y="4699"/>
                  </a:cubicBezTo>
                  <a:cubicBezTo>
                    <a:pt x="34671" y="3302"/>
                    <a:pt x="49276" y="2286"/>
                    <a:pt x="69342" y="1270"/>
                  </a:cubicBezTo>
                  <a:cubicBezTo>
                    <a:pt x="89408" y="254"/>
                    <a:pt x="115316" y="0"/>
                    <a:pt x="146812" y="0"/>
                  </a:cubicBezTo>
                  <a:cubicBezTo>
                    <a:pt x="315214" y="0"/>
                    <a:pt x="444500" y="30226"/>
                    <a:pt x="535051" y="90678"/>
                  </a:cubicBezTo>
                  <a:cubicBezTo>
                    <a:pt x="625475" y="151130"/>
                    <a:pt x="670814" y="237363"/>
                    <a:pt x="670814" y="349250"/>
                  </a:cubicBezTo>
                  <a:cubicBezTo>
                    <a:pt x="670814" y="409702"/>
                    <a:pt x="654558" y="461264"/>
                    <a:pt x="622046" y="503809"/>
                  </a:cubicBezTo>
                  <a:cubicBezTo>
                    <a:pt x="589534" y="546354"/>
                    <a:pt x="541020" y="578866"/>
                    <a:pt x="476504" y="600964"/>
                  </a:cubicBezTo>
                  <a:lnTo>
                    <a:pt x="624713" y="888619"/>
                  </a:lnTo>
                  <a:cubicBezTo>
                    <a:pt x="639699" y="917956"/>
                    <a:pt x="660400" y="939292"/>
                    <a:pt x="686943" y="952881"/>
                  </a:cubicBezTo>
                  <a:cubicBezTo>
                    <a:pt x="712216" y="965073"/>
                    <a:pt x="725297" y="973201"/>
                    <a:pt x="726186" y="977265"/>
                  </a:cubicBezTo>
                  <a:lnTo>
                    <a:pt x="722630" y="986663"/>
                  </a:lnTo>
                  <a:cubicBezTo>
                    <a:pt x="711327" y="990727"/>
                    <a:pt x="706755" y="991616"/>
                    <a:pt x="701802" y="992124"/>
                  </a:cubicBezTo>
                  <a:cubicBezTo>
                    <a:pt x="696849" y="992632"/>
                    <a:pt x="688213" y="992886"/>
                    <a:pt x="676021" y="992886"/>
                  </a:cubicBezTo>
                  <a:lnTo>
                    <a:pt x="487426" y="992886"/>
                  </a:lnTo>
                  <a:cubicBezTo>
                    <a:pt x="467995" y="992886"/>
                    <a:pt x="455549" y="991997"/>
                    <a:pt x="450088" y="990219"/>
                  </a:cubicBezTo>
                  <a:lnTo>
                    <a:pt x="441706" y="984758"/>
                  </a:lnTo>
                  <a:cubicBezTo>
                    <a:pt x="441198" y="973074"/>
                    <a:pt x="451231" y="965073"/>
                    <a:pt x="471424" y="955294"/>
                  </a:cubicBezTo>
                  <a:cubicBezTo>
                    <a:pt x="491617" y="945515"/>
                    <a:pt x="501523" y="933577"/>
                    <a:pt x="501523" y="919099"/>
                  </a:cubicBezTo>
                  <a:lnTo>
                    <a:pt x="500634" y="907288"/>
                  </a:lnTo>
                  <a:cubicBezTo>
                    <a:pt x="496951" y="895604"/>
                    <a:pt x="493395" y="887095"/>
                    <a:pt x="487934" y="875665"/>
                  </a:cubicBezTo>
                  <a:lnTo>
                    <a:pt x="486918" y="872109"/>
                  </a:lnTo>
                  <a:lnTo>
                    <a:pt x="365633" y="618998"/>
                  </a:lnTo>
                  <a:lnTo>
                    <a:pt x="319532" y="623824"/>
                  </a:lnTo>
                  <a:lnTo>
                    <a:pt x="287020" y="624586"/>
                  </a:lnTo>
                  <a:cubicBezTo>
                    <a:pt x="278892" y="624586"/>
                    <a:pt x="269367" y="624332"/>
                    <a:pt x="258572" y="623824"/>
                  </a:cubicBezTo>
                  <a:lnTo>
                    <a:pt x="241300" y="623189"/>
                  </a:lnTo>
                  <a:lnTo>
                    <a:pt x="187579" y="619125"/>
                  </a:lnTo>
                  <a:lnTo>
                    <a:pt x="186944" y="880745"/>
                  </a:lnTo>
                  <a:cubicBezTo>
                    <a:pt x="186944" y="889762"/>
                    <a:pt x="186944" y="897890"/>
                    <a:pt x="186944" y="905002"/>
                  </a:cubicBezTo>
                  <a:lnTo>
                    <a:pt x="187833" y="919480"/>
                  </a:lnTo>
                  <a:cubicBezTo>
                    <a:pt x="191008" y="934466"/>
                    <a:pt x="194437" y="939800"/>
                    <a:pt x="199898" y="943102"/>
                  </a:cubicBezTo>
                  <a:cubicBezTo>
                    <a:pt x="205359" y="946531"/>
                    <a:pt x="215392" y="951103"/>
                    <a:pt x="230124" y="956945"/>
                  </a:cubicBezTo>
                  <a:cubicBezTo>
                    <a:pt x="244856" y="962787"/>
                    <a:pt x="252349" y="968629"/>
                    <a:pt x="252730" y="974471"/>
                  </a:cubicBezTo>
                  <a:lnTo>
                    <a:pt x="250063" y="985901"/>
                  </a:lnTo>
                  <a:cubicBezTo>
                    <a:pt x="239268" y="991235"/>
                    <a:pt x="228219" y="992632"/>
                    <a:pt x="211582" y="992632"/>
                  </a:cubicBezTo>
                  <a:lnTo>
                    <a:pt x="42545" y="99263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950" y="269620"/>
            <a:ext cx="472590" cy="300019"/>
            <a:chOff x="0" y="0"/>
            <a:chExt cx="3026575" cy="1921396"/>
          </a:xfrm>
        </p:grpSpPr>
        <p:sp>
          <p:nvSpPr>
            <p:cNvPr id="18" name="Freeform 18"/>
            <p:cNvSpPr/>
            <p:nvPr/>
          </p:nvSpPr>
          <p:spPr>
            <a:xfrm>
              <a:off x="982980" y="184404"/>
              <a:ext cx="530479" cy="383032"/>
            </a:xfrm>
            <a:custGeom>
              <a:avLst/>
              <a:gdLst/>
              <a:ahLst/>
              <a:cxnLst/>
              <a:rect l="l" t="t" r="r" b="b"/>
              <a:pathLst>
                <a:path w="530479" h="383032">
                  <a:moveTo>
                    <a:pt x="530352" y="383032"/>
                  </a:moveTo>
                  <a:lnTo>
                    <a:pt x="141097" y="0"/>
                  </a:lnTo>
                  <a:lnTo>
                    <a:pt x="0" y="383032"/>
                  </a:lnTo>
                  <a:lnTo>
                    <a:pt x="530479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13332" y="184404"/>
              <a:ext cx="530225" cy="383032"/>
            </a:xfrm>
            <a:custGeom>
              <a:avLst/>
              <a:gdLst/>
              <a:ahLst/>
              <a:cxnLst/>
              <a:rect l="l" t="t" r="r" b="b"/>
              <a:pathLst>
                <a:path w="530225" h="383032">
                  <a:moveTo>
                    <a:pt x="0" y="383032"/>
                  </a:moveTo>
                  <a:lnTo>
                    <a:pt x="530225" y="383032"/>
                  </a:lnTo>
                  <a:lnTo>
                    <a:pt x="389128" y="0"/>
                  </a:lnTo>
                  <a:lnTo>
                    <a:pt x="0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0678" y="567436"/>
              <a:ext cx="305181" cy="1290447"/>
            </a:xfrm>
            <a:custGeom>
              <a:avLst/>
              <a:gdLst/>
              <a:ahLst/>
              <a:cxnLst/>
              <a:rect l="l" t="t" r="r" b="b"/>
              <a:pathLst>
                <a:path w="305181" h="1290447">
                  <a:moveTo>
                    <a:pt x="152654" y="0"/>
                  </a:moveTo>
                  <a:lnTo>
                    <a:pt x="0" y="919226"/>
                  </a:lnTo>
                  <a:lnTo>
                    <a:pt x="152654" y="1290447"/>
                  </a:lnTo>
                  <a:lnTo>
                    <a:pt x="305181" y="919226"/>
                  </a:lnTo>
                  <a:lnTo>
                    <a:pt x="152654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03047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0"/>
                  </a:moveTo>
                  <a:lnTo>
                    <a:pt x="0" y="383032"/>
                  </a:lnTo>
                  <a:lnTo>
                    <a:pt x="479933" y="383032"/>
                  </a:lnTo>
                  <a:lnTo>
                    <a:pt x="621030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02460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383032"/>
                  </a:moveTo>
                  <a:lnTo>
                    <a:pt x="0" y="0"/>
                  </a:lnTo>
                  <a:lnTo>
                    <a:pt x="141097" y="383032"/>
                  </a:lnTo>
                  <a:lnTo>
                    <a:pt x="621030" y="383032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03047" y="567436"/>
              <a:ext cx="857758" cy="919353"/>
            </a:xfrm>
            <a:custGeom>
              <a:avLst/>
              <a:gdLst/>
              <a:ahLst/>
              <a:cxnLst/>
              <a:rect l="l" t="t" r="r" b="b"/>
              <a:pathLst>
                <a:path w="857758" h="919353">
                  <a:moveTo>
                    <a:pt x="0" y="0"/>
                  </a:moveTo>
                  <a:lnTo>
                    <a:pt x="857758" y="919353"/>
                  </a:lnTo>
                  <a:lnTo>
                    <a:pt x="479933" y="0"/>
                  </a:lnTo>
                  <a:lnTo>
                    <a:pt x="0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24077" y="63500"/>
              <a:ext cx="778383" cy="503936"/>
            </a:xfrm>
            <a:custGeom>
              <a:avLst/>
              <a:gdLst/>
              <a:ahLst/>
              <a:cxnLst/>
              <a:rect l="l" t="t" r="r" b="b"/>
              <a:pathLst>
                <a:path w="778383" h="503936">
                  <a:moveTo>
                    <a:pt x="388747" y="0"/>
                  </a:moveTo>
                  <a:lnTo>
                    <a:pt x="0" y="120904"/>
                  </a:lnTo>
                  <a:lnTo>
                    <a:pt x="389255" y="503936"/>
                  </a:lnTo>
                  <a:lnTo>
                    <a:pt x="778383" y="120904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76323" y="63500"/>
              <a:ext cx="418973" cy="157099"/>
            </a:xfrm>
            <a:custGeom>
              <a:avLst/>
              <a:gdLst/>
              <a:ahLst/>
              <a:cxnLst/>
              <a:rect l="l" t="t" r="r" b="b"/>
              <a:pathLst>
                <a:path w="418973" h="157099">
                  <a:moveTo>
                    <a:pt x="0" y="0"/>
                  </a:moveTo>
                  <a:lnTo>
                    <a:pt x="418973" y="157099"/>
                  </a:lnTo>
                  <a:lnTo>
                    <a:pt x="229743" y="0"/>
                  </a:lnTo>
                  <a:close/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998345" y="567436"/>
              <a:ext cx="799465" cy="795655"/>
            </a:xfrm>
            <a:custGeom>
              <a:avLst/>
              <a:gdLst/>
              <a:ahLst/>
              <a:cxnLst/>
              <a:rect l="l" t="t" r="r" b="b"/>
              <a:pathLst>
                <a:path w="799465" h="795655">
                  <a:moveTo>
                    <a:pt x="799465" y="0"/>
                  </a:moveTo>
                  <a:lnTo>
                    <a:pt x="525145" y="0"/>
                  </a:lnTo>
                  <a:lnTo>
                    <a:pt x="0" y="795655"/>
                  </a:lnTo>
                  <a:lnTo>
                    <a:pt x="799465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31368" y="63500"/>
              <a:ext cx="418846" cy="157099"/>
            </a:xfrm>
            <a:custGeom>
              <a:avLst/>
              <a:gdLst/>
              <a:ahLst/>
              <a:cxnLst/>
              <a:rect l="l" t="t" r="r" b="b"/>
              <a:pathLst>
                <a:path w="418846" h="157099">
                  <a:moveTo>
                    <a:pt x="189357" y="0"/>
                  </a:moveTo>
                  <a:lnTo>
                    <a:pt x="0" y="157099"/>
                  </a:lnTo>
                  <a:lnTo>
                    <a:pt x="418846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65859" y="567436"/>
              <a:ext cx="857631" cy="919353"/>
            </a:xfrm>
            <a:custGeom>
              <a:avLst/>
              <a:gdLst/>
              <a:ahLst/>
              <a:cxnLst/>
              <a:rect l="l" t="t" r="r" b="b"/>
              <a:pathLst>
                <a:path w="857631" h="919353">
                  <a:moveTo>
                    <a:pt x="0" y="919226"/>
                  </a:moveTo>
                  <a:lnTo>
                    <a:pt x="857631" y="0"/>
                  </a:lnTo>
                  <a:lnTo>
                    <a:pt x="377698" y="0"/>
                  </a:lnTo>
                  <a:lnTo>
                    <a:pt x="0" y="919353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13332" y="567309"/>
              <a:ext cx="530225" cy="919353"/>
            </a:xfrm>
            <a:custGeom>
              <a:avLst/>
              <a:gdLst/>
              <a:ahLst/>
              <a:cxnLst/>
              <a:rect l="l" t="t" r="r" b="b"/>
              <a:pathLst>
                <a:path w="530225" h="919353">
                  <a:moveTo>
                    <a:pt x="0" y="127"/>
                  </a:moveTo>
                  <a:lnTo>
                    <a:pt x="0" y="127"/>
                  </a:lnTo>
                  <a:lnTo>
                    <a:pt x="152527" y="919353"/>
                  </a:lnTo>
                  <a:lnTo>
                    <a:pt x="530225" y="0"/>
                  </a:lnTo>
                  <a:lnTo>
                    <a:pt x="0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82980" y="567436"/>
              <a:ext cx="530479" cy="919353"/>
            </a:xfrm>
            <a:custGeom>
              <a:avLst/>
              <a:gdLst/>
              <a:ahLst/>
              <a:cxnLst/>
              <a:rect l="l" t="t" r="r" b="b"/>
              <a:pathLst>
                <a:path w="530479" h="919353">
                  <a:moveTo>
                    <a:pt x="530352" y="0"/>
                  </a:moveTo>
                  <a:lnTo>
                    <a:pt x="0" y="0"/>
                  </a:lnTo>
                  <a:lnTo>
                    <a:pt x="377825" y="919353"/>
                  </a:lnTo>
                  <a:lnTo>
                    <a:pt x="530479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8854" y="220599"/>
              <a:ext cx="302387" cy="346837"/>
            </a:xfrm>
            <a:custGeom>
              <a:avLst/>
              <a:gdLst/>
              <a:ahLst/>
              <a:cxnLst/>
              <a:rect l="l" t="t" r="r" b="b"/>
              <a:pathLst>
                <a:path w="302387" h="346837">
                  <a:moveTo>
                    <a:pt x="274193" y="346837"/>
                  </a:moveTo>
                  <a:lnTo>
                    <a:pt x="302387" y="0"/>
                  </a:lnTo>
                  <a:lnTo>
                    <a:pt x="0" y="346837"/>
                  </a:lnTo>
                  <a:lnTo>
                    <a:pt x="274193" y="346837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13332" y="567436"/>
              <a:ext cx="1440815" cy="1290574"/>
            </a:xfrm>
            <a:custGeom>
              <a:avLst/>
              <a:gdLst/>
              <a:ahLst/>
              <a:cxnLst/>
              <a:rect l="l" t="t" r="r" b="b"/>
              <a:pathLst>
                <a:path w="1440815" h="1290574">
                  <a:moveTo>
                    <a:pt x="485140" y="795655"/>
                  </a:moveTo>
                  <a:lnTo>
                    <a:pt x="1010158" y="0"/>
                  </a:lnTo>
                  <a:lnTo>
                    <a:pt x="152527" y="919353"/>
                  </a:lnTo>
                  <a:lnTo>
                    <a:pt x="0" y="1290574"/>
                  </a:lnTo>
                  <a:lnTo>
                    <a:pt x="1440815" y="0"/>
                  </a:lnTo>
                  <a:lnTo>
                    <a:pt x="1284478" y="0"/>
                  </a:lnTo>
                  <a:lnTo>
                    <a:pt x="485013" y="795655"/>
                  </a:lnTo>
                  <a:lnTo>
                    <a:pt x="278892" y="1064133"/>
                  </a:lnTo>
                  <a:lnTo>
                    <a:pt x="485013" y="795655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28854" y="567436"/>
              <a:ext cx="776986" cy="761873"/>
            </a:xfrm>
            <a:custGeom>
              <a:avLst/>
              <a:gdLst/>
              <a:ahLst/>
              <a:cxnLst/>
              <a:rect l="l" t="t" r="r" b="b"/>
              <a:pathLst>
                <a:path w="776986" h="761873">
                  <a:moveTo>
                    <a:pt x="776986" y="761873"/>
                  </a:moveTo>
                  <a:lnTo>
                    <a:pt x="274193" y="0"/>
                  </a:lnTo>
                  <a:lnTo>
                    <a:pt x="0" y="0"/>
                  </a:lnTo>
                  <a:lnTo>
                    <a:pt x="776986" y="761873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2517" y="567436"/>
              <a:ext cx="1052957" cy="943102"/>
            </a:xfrm>
            <a:custGeom>
              <a:avLst/>
              <a:gdLst/>
              <a:ahLst/>
              <a:cxnLst/>
              <a:rect l="l" t="t" r="r" b="b"/>
              <a:pathLst>
                <a:path w="1052957" h="943102">
                  <a:moveTo>
                    <a:pt x="156337" y="0"/>
                  </a:moveTo>
                  <a:lnTo>
                    <a:pt x="0" y="0"/>
                  </a:lnTo>
                  <a:lnTo>
                    <a:pt x="1052957" y="943102"/>
                  </a:lnTo>
                  <a:lnTo>
                    <a:pt x="933450" y="761873"/>
                  </a:lnTo>
                  <a:lnTo>
                    <a:pt x="156337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503047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447167" y="0"/>
                  </a:moveTo>
                  <a:lnTo>
                    <a:pt x="28321" y="157099"/>
                  </a:lnTo>
                  <a:lnTo>
                    <a:pt x="0" y="503936"/>
                  </a:lnTo>
                  <a:lnTo>
                    <a:pt x="621030" y="120904"/>
                  </a:lnTo>
                  <a:lnTo>
                    <a:pt x="447929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503047" y="567436"/>
              <a:ext cx="1010158" cy="1290447"/>
            </a:xfrm>
            <a:custGeom>
              <a:avLst/>
              <a:gdLst/>
              <a:ahLst/>
              <a:cxnLst/>
              <a:rect l="l" t="t" r="r" b="b"/>
              <a:pathLst>
                <a:path w="1010158" h="1290447">
                  <a:moveTo>
                    <a:pt x="857758" y="919226"/>
                  </a:moveTo>
                  <a:lnTo>
                    <a:pt x="0" y="0"/>
                  </a:lnTo>
                  <a:lnTo>
                    <a:pt x="502793" y="761873"/>
                  </a:lnTo>
                  <a:lnTo>
                    <a:pt x="622300" y="879221"/>
                  </a:lnTo>
                  <a:lnTo>
                    <a:pt x="502793" y="761873"/>
                  </a:lnTo>
                  <a:lnTo>
                    <a:pt x="622300" y="943102"/>
                  </a:lnTo>
                  <a:lnTo>
                    <a:pt x="1010158" y="1290447"/>
                  </a:lnTo>
                  <a:lnTo>
                    <a:pt x="857504" y="919226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00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67868" y="0"/>
                  </a:moveTo>
                  <a:lnTo>
                    <a:pt x="0" y="338709"/>
                  </a:lnTo>
                  <a:lnTo>
                    <a:pt x="9017" y="346837"/>
                  </a:lnTo>
                  <a:lnTo>
                    <a:pt x="165354" y="346837"/>
                  </a:lnTo>
                  <a:lnTo>
                    <a:pt x="467868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950976" y="63500"/>
              <a:ext cx="561848" cy="120904"/>
            </a:xfrm>
            <a:custGeom>
              <a:avLst/>
              <a:gdLst/>
              <a:ahLst/>
              <a:cxnLst/>
              <a:rect l="l" t="t" r="r" b="b"/>
              <a:pathLst>
                <a:path w="561848" h="120904">
                  <a:moveTo>
                    <a:pt x="0" y="0"/>
                  </a:moveTo>
                  <a:lnTo>
                    <a:pt x="173101" y="120904"/>
                  </a:lnTo>
                  <a:lnTo>
                    <a:pt x="561848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95296" y="220599"/>
              <a:ext cx="302641" cy="346837"/>
            </a:xfrm>
            <a:custGeom>
              <a:avLst/>
              <a:gdLst/>
              <a:ahLst/>
              <a:cxnLst/>
              <a:rect l="l" t="t" r="r" b="b"/>
              <a:pathLst>
                <a:path w="302641" h="346837">
                  <a:moveTo>
                    <a:pt x="302514" y="346837"/>
                  </a:moveTo>
                  <a:lnTo>
                    <a:pt x="0" y="0"/>
                  </a:lnTo>
                  <a:lnTo>
                    <a:pt x="28321" y="346837"/>
                  </a:lnTo>
                  <a:lnTo>
                    <a:pt x="302641" y="346837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95296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58851" y="346837"/>
                  </a:moveTo>
                  <a:lnTo>
                    <a:pt x="467868" y="338709"/>
                  </a:lnTo>
                  <a:lnTo>
                    <a:pt x="0" y="0"/>
                  </a:lnTo>
                  <a:lnTo>
                    <a:pt x="302514" y="346837"/>
                  </a:lnTo>
                  <a:lnTo>
                    <a:pt x="458724" y="346837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02460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173101" y="0"/>
                  </a:moveTo>
                  <a:lnTo>
                    <a:pt x="0" y="120904"/>
                  </a:lnTo>
                  <a:lnTo>
                    <a:pt x="621030" y="503936"/>
                  </a:lnTo>
                  <a:lnTo>
                    <a:pt x="592709" y="157099"/>
                  </a:lnTo>
                  <a:lnTo>
                    <a:pt x="173863" y="0"/>
                  </a:lnTo>
                  <a:close/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13967" y="63500"/>
              <a:ext cx="561594" cy="120904"/>
            </a:xfrm>
            <a:custGeom>
              <a:avLst/>
              <a:gdLst/>
              <a:ahLst/>
              <a:cxnLst/>
              <a:rect l="l" t="t" r="r" b="b"/>
              <a:pathLst>
                <a:path w="561594" h="120904">
                  <a:moveTo>
                    <a:pt x="0" y="0"/>
                  </a:moveTo>
                  <a:lnTo>
                    <a:pt x="388493" y="120904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956384" y="932043"/>
            <a:ext cx="39626" cy="154399"/>
            <a:chOff x="0" y="0"/>
            <a:chExt cx="253771" cy="9888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3746" cy="988822"/>
            </a:xfrm>
            <a:custGeom>
              <a:avLst/>
              <a:gdLst/>
              <a:ahLst/>
              <a:cxnLst/>
              <a:rect l="l" t="t" r="r" b="b"/>
              <a:pathLst>
                <a:path w="253746" h="988822">
                  <a:moveTo>
                    <a:pt x="186690" y="877697"/>
                  </a:moveTo>
                  <a:cubicBezTo>
                    <a:pt x="186690" y="901192"/>
                    <a:pt x="187706" y="916686"/>
                    <a:pt x="190119" y="924433"/>
                  </a:cubicBezTo>
                  <a:lnTo>
                    <a:pt x="196215" y="937641"/>
                  </a:lnTo>
                  <a:cubicBezTo>
                    <a:pt x="207010" y="944372"/>
                    <a:pt x="217043" y="948690"/>
                    <a:pt x="231775" y="953897"/>
                  </a:cubicBezTo>
                  <a:cubicBezTo>
                    <a:pt x="246507" y="959104"/>
                    <a:pt x="253746" y="964692"/>
                    <a:pt x="253746" y="970534"/>
                  </a:cubicBezTo>
                  <a:lnTo>
                    <a:pt x="250952" y="981964"/>
                  </a:lnTo>
                  <a:cubicBezTo>
                    <a:pt x="239649" y="987425"/>
                    <a:pt x="228473" y="988822"/>
                    <a:pt x="211709" y="988822"/>
                  </a:cubicBezTo>
                  <a:lnTo>
                    <a:pt x="42672" y="988822"/>
                  </a:lnTo>
                  <a:cubicBezTo>
                    <a:pt x="26924" y="988822"/>
                    <a:pt x="15621" y="987425"/>
                    <a:pt x="8763" y="984631"/>
                  </a:cubicBezTo>
                  <a:lnTo>
                    <a:pt x="889" y="977265"/>
                  </a:lnTo>
                  <a:cubicBezTo>
                    <a:pt x="0" y="965073"/>
                    <a:pt x="7239" y="959739"/>
                    <a:pt x="21971" y="954278"/>
                  </a:cubicBezTo>
                  <a:cubicBezTo>
                    <a:pt x="36703" y="948817"/>
                    <a:pt x="46736" y="944372"/>
                    <a:pt x="52070" y="941070"/>
                  </a:cubicBezTo>
                  <a:lnTo>
                    <a:pt x="61595" y="931545"/>
                  </a:lnTo>
                  <a:cubicBezTo>
                    <a:pt x="66548" y="912114"/>
                    <a:pt x="67691" y="897255"/>
                    <a:pt x="67691" y="877824"/>
                  </a:cubicBezTo>
                  <a:lnTo>
                    <a:pt x="67691" y="110998"/>
                  </a:lnTo>
                  <a:cubicBezTo>
                    <a:pt x="67691" y="89789"/>
                    <a:pt x="66675" y="75057"/>
                    <a:pt x="64643" y="66675"/>
                  </a:cubicBezTo>
                  <a:lnTo>
                    <a:pt x="58928" y="52451"/>
                  </a:lnTo>
                  <a:cubicBezTo>
                    <a:pt x="48006" y="45593"/>
                    <a:pt x="37846" y="41148"/>
                    <a:pt x="22987" y="35560"/>
                  </a:cubicBezTo>
                  <a:cubicBezTo>
                    <a:pt x="8128" y="29972"/>
                    <a:pt x="508" y="23876"/>
                    <a:pt x="0" y="17653"/>
                  </a:cubicBezTo>
                  <a:lnTo>
                    <a:pt x="3048" y="7239"/>
                  </a:lnTo>
                  <a:cubicBezTo>
                    <a:pt x="15240" y="1524"/>
                    <a:pt x="26289" y="0"/>
                    <a:pt x="42672" y="0"/>
                  </a:cubicBezTo>
                  <a:lnTo>
                    <a:pt x="211836" y="0"/>
                  </a:lnTo>
                  <a:cubicBezTo>
                    <a:pt x="227584" y="0"/>
                    <a:pt x="238379" y="1397"/>
                    <a:pt x="244348" y="4064"/>
                  </a:cubicBezTo>
                  <a:lnTo>
                    <a:pt x="253365" y="11303"/>
                  </a:lnTo>
                  <a:cubicBezTo>
                    <a:pt x="253746" y="22987"/>
                    <a:pt x="246380" y="28829"/>
                    <a:pt x="231394" y="35179"/>
                  </a:cubicBezTo>
                  <a:cubicBezTo>
                    <a:pt x="216535" y="40259"/>
                    <a:pt x="206502" y="44450"/>
                    <a:pt x="201422" y="48006"/>
                  </a:cubicBezTo>
                  <a:lnTo>
                    <a:pt x="192151" y="57658"/>
                  </a:lnTo>
                  <a:cubicBezTo>
                    <a:pt x="187706" y="77089"/>
                    <a:pt x="186690" y="91948"/>
                    <a:pt x="186690" y="110871"/>
                  </a:cubicBezTo>
                  <a:lnTo>
                    <a:pt x="186690" y="877697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701239" y="645268"/>
            <a:ext cx="403635" cy="256019"/>
            <a:chOff x="0" y="0"/>
            <a:chExt cx="2584971" cy="1639608"/>
          </a:xfrm>
        </p:grpSpPr>
        <p:sp>
          <p:nvSpPr>
            <p:cNvPr id="46" name="Freeform 46"/>
            <p:cNvSpPr/>
            <p:nvPr/>
          </p:nvSpPr>
          <p:spPr>
            <a:xfrm>
              <a:off x="63500" y="63500"/>
              <a:ext cx="1184529" cy="1512697"/>
            </a:xfrm>
            <a:custGeom>
              <a:avLst/>
              <a:gdLst/>
              <a:ahLst/>
              <a:cxnLst/>
              <a:rect l="l" t="t" r="r" b="b"/>
              <a:pathLst>
                <a:path w="1184529" h="1512697">
                  <a:moveTo>
                    <a:pt x="673989" y="1342898"/>
                  </a:moveTo>
                  <a:cubicBezTo>
                    <a:pt x="673989" y="1376045"/>
                    <a:pt x="675894" y="1399032"/>
                    <a:pt x="679704" y="1411732"/>
                  </a:cubicBezTo>
                  <a:cubicBezTo>
                    <a:pt x="683514" y="1424432"/>
                    <a:pt x="689737" y="1433703"/>
                    <a:pt x="698373" y="1439164"/>
                  </a:cubicBezTo>
                  <a:cubicBezTo>
                    <a:pt x="707009" y="1444625"/>
                    <a:pt x="721868" y="1451229"/>
                    <a:pt x="743331" y="1458849"/>
                  </a:cubicBezTo>
                  <a:cubicBezTo>
                    <a:pt x="764794" y="1466469"/>
                    <a:pt x="776097" y="1475105"/>
                    <a:pt x="777494" y="1484757"/>
                  </a:cubicBezTo>
                  <a:lnTo>
                    <a:pt x="773176" y="1502410"/>
                  </a:lnTo>
                  <a:cubicBezTo>
                    <a:pt x="755904" y="1510665"/>
                    <a:pt x="739267" y="1512697"/>
                    <a:pt x="714375" y="1512697"/>
                  </a:cubicBezTo>
                  <a:lnTo>
                    <a:pt x="453517" y="1512697"/>
                  </a:lnTo>
                  <a:cubicBezTo>
                    <a:pt x="429260" y="1512697"/>
                    <a:pt x="412623" y="1510665"/>
                    <a:pt x="403352" y="1506474"/>
                  </a:cubicBezTo>
                  <a:cubicBezTo>
                    <a:pt x="393954" y="1502410"/>
                    <a:pt x="389255" y="1495171"/>
                    <a:pt x="389255" y="1484757"/>
                  </a:cubicBezTo>
                  <a:cubicBezTo>
                    <a:pt x="389255" y="1476502"/>
                    <a:pt x="399923" y="1468374"/>
                    <a:pt x="421386" y="1460373"/>
                  </a:cubicBezTo>
                  <a:cubicBezTo>
                    <a:pt x="442849" y="1452372"/>
                    <a:pt x="458978" y="1445006"/>
                    <a:pt x="470027" y="1438148"/>
                  </a:cubicBezTo>
                  <a:cubicBezTo>
                    <a:pt x="477647" y="1434084"/>
                    <a:pt x="483489" y="1424559"/>
                    <a:pt x="487680" y="1409700"/>
                  </a:cubicBezTo>
                  <a:cubicBezTo>
                    <a:pt x="491871" y="1394841"/>
                    <a:pt x="493903" y="1372616"/>
                    <a:pt x="493903" y="1342898"/>
                  </a:cubicBezTo>
                  <a:lnTo>
                    <a:pt x="493903" y="1045718"/>
                  </a:lnTo>
                  <a:cubicBezTo>
                    <a:pt x="493903" y="1014730"/>
                    <a:pt x="490728" y="985520"/>
                    <a:pt x="484632" y="958215"/>
                  </a:cubicBezTo>
                  <a:cubicBezTo>
                    <a:pt x="478536" y="930910"/>
                    <a:pt x="467995" y="900430"/>
                    <a:pt x="453644" y="866648"/>
                  </a:cubicBezTo>
                  <a:lnTo>
                    <a:pt x="128397" y="152273"/>
                  </a:lnTo>
                  <a:cubicBezTo>
                    <a:pt x="109728" y="110109"/>
                    <a:pt x="83693" y="78613"/>
                    <a:pt x="50165" y="57531"/>
                  </a:cubicBezTo>
                  <a:cubicBezTo>
                    <a:pt x="16637" y="36449"/>
                    <a:pt x="0" y="24130"/>
                    <a:pt x="0" y="20701"/>
                  </a:cubicBezTo>
                  <a:lnTo>
                    <a:pt x="4191" y="8636"/>
                  </a:lnTo>
                  <a:cubicBezTo>
                    <a:pt x="20701" y="1778"/>
                    <a:pt x="35560" y="0"/>
                    <a:pt x="56896" y="0"/>
                  </a:cubicBezTo>
                  <a:lnTo>
                    <a:pt x="376809" y="0"/>
                  </a:lnTo>
                  <a:cubicBezTo>
                    <a:pt x="395478" y="0"/>
                    <a:pt x="407162" y="1397"/>
                    <a:pt x="411988" y="4064"/>
                  </a:cubicBezTo>
                  <a:lnTo>
                    <a:pt x="419989" y="12446"/>
                  </a:lnTo>
                  <a:cubicBezTo>
                    <a:pt x="421386" y="28321"/>
                    <a:pt x="404749" y="38608"/>
                    <a:pt x="371729" y="51689"/>
                  </a:cubicBezTo>
                  <a:cubicBezTo>
                    <a:pt x="338709" y="64770"/>
                    <a:pt x="322072" y="85471"/>
                    <a:pt x="322072" y="113792"/>
                  </a:cubicBezTo>
                  <a:lnTo>
                    <a:pt x="325247" y="134493"/>
                  </a:lnTo>
                  <a:cubicBezTo>
                    <a:pt x="327279" y="140716"/>
                    <a:pt x="329057" y="145923"/>
                    <a:pt x="330454" y="150114"/>
                  </a:cubicBezTo>
                  <a:cubicBezTo>
                    <a:pt x="331851" y="154305"/>
                    <a:pt x="335915" y="162941"/>
                    <a:pt x="342900" y="175895"/>
                  </a:cubicBezTo>
                  <a:lnTo>
                    <a:pt x="641858" y="875792"/>
                  </a:lnTo>
                  <a:lnTo>
                    <a:pt x="930783" y="228854"/>
                  </a:lnTo>
                  <a:cubicBezTo>
                    <a:pt x="933577" y="221996"/>
                    <a:pt x="936244" y="214503"/>
                    <a:pt x="939038" y="206629"/>
                  </a:cubicBezTo>
                  <a:lnTo>
                    <a:pt x="948309" y="176022"/>
                  </a:lnTo>
                  <a:lnTo>
                    <a:pt x="955548" y="129540"/>
                  </a:lnTo>
                  <a:cubicBezTo>
                    <a:pt x="955548" y="116459"/>
                    <a:pt x="951230" y="103505"/>
                    <a:pt x="942594" y="90805"/>
                  </a:cubicBezTo>
                  <a:cubicBezTo>
                    <a:pt x="933958" y="78105"/>
                    <a:pt x="922782" y="68199"/>
                    <a:pt x="908939" y="61214"/>
                  </a:cubicBezTo>
                  <a:lnTo>
                    <a:pt x="871728" y="46609"/>
                  </a:lnTo>
                  <a:cubicBezTo>
                    <a:pt x="850392" y="40386"/>
                    <a:pt x="839597" y="31750"/>
                    <a:pt x="839597" y="20701"/>
                  </a:cubicBezTo>
                  <a:lnTo>
                    <a:pt x="844042" y="9525"/>
                  </a:lnTo>
                  <a:cubicBezTo>
                    <a:pt x="862076" y="2032"/>
                    <a:pt x="876554" y="0"/>
                    <a:pt x="896620" y="0"/>
                  </a:cubicBezTo>
                  <a:lnTo>
                    <a:pt x="1135761" y="0"/>
                  </a:lnTo>
                  <a:cubicBezTo>
                    <a:pt x="1155065" y="0"/>
                    <a:pt x="1167638" y="1397"/>
                    <a:pt x="1173607" y="4064"/>
                  </a:cubicBezTo>
                  <a:lnTo>
                    <a:pt x="1183132" y="12446"/>
                  </a:lnTo>
                  <a:cubicBezTo>
                    <a:pt x="1184529" y="28956"/>
                    <a:pt x="1175258" y="38989"/>
                    <a:pt x="1156589" y="50800"/>
                  </a:cubicBezTo>
                  <a:lnTo>
                    <a:pt x="1138047" y="61214"/>
                  </a:lnTo>
                  <a:cubicBezTo>
                    <a:pt x="1106297" y="71628"/>
                    <a:pt x="1081278" y="85344"/>
                    <a:pt x="1063117" y="102616"/>
                  </a:cubicBezTo>
                  <a:cubicBezTo>
                    <a:pt x="1044956" y="119888"/>
                    <a:pt x="1024001" y="154686"/>
                    <a:pt x="1000633" y="207264"/>
                  </a:cubicBezTo>
                  <a:lnTo>
                    <a:pt x="720725" y="831469"/>
                  </a:lnTo>
                  <a:cubicBezTo>
                    <a:pt x="713740" y="845947"/>
                    <a:pt x="707009" y="862965"/>
                    <a:pt x="700405" y="882269"/>
                  </a:cubicBezTo>
                  <a:lnTo>
                    <a:pt x="684403" y="935101"/>
                  </a:lnTo>
                  <a:cubicBezTo>
                    <a:pt x="681609" y="949579"/>
                    <a:pt x="679196" y="966851"/>
                    <a:pt x="677037" y="986917"/>
                  </a:cubicBezTo>
                  <a:lnTo>
                    <a:pt x="673989" y="1043813"/>
                  </a:lnTo>
                  <a:lnTo>
                    <a:pt x="673989" y="1343025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295654" y="63500"/>
              <a:ext cx="1225804" cy="1512570"/>
            </a:xfrm>
            <a:custGeom>
              <a:avLst/>
              <a:gdLst/>
              <a:ahLst/>
              <a:cxnLst/>
              <a:rect l="l" t="t" r="r" b="b"/>
              <a:pathLst>
                <a:path w="1225804" h="1512570">
                  <a:moveTo>
                    <a:pt x="337185" y="951484"/>
                  </a:moveTo>
                  <a:lnTo>
                    <a:pt x="334264" y="963930"/>
                  </a:lnTo>
                  <a:lnTo>
                    <a:pt x="333248" y="981583"/>
                  </a:lnTo>
                  <a:cubicBezTo>
                    <a:pt x="333248" y="991997"/>
                    <a:pt x="336423" y="999998"/>
                    <a:pt x="342519" y="1005459"/>
                  </a:cubicBezTo>
                  <a:cubicBezTo>
                    <a:pt x="350139" y="1010412"/>
                    <a:pt x="359791" y="1012698"/>
                    <a:pt x="371602" y="1012698"/>
                  </a:cubicBezTo>
                  <a:lnTo>
                    <a:pt x="744855" y="1012698"/>
                  </a:lnTo>
                  <a:cubicBezTo>
                    <a:pt x="758698" y="1012698"/>
                    <a:pt x="770128" y="1009142"/>
                    <a:pt x="779145" y="1001776"/>
                  </a:cubicBezTo>
                  <a:cubicBezTo>
                    <a:pt x="788162" y="994410"/>
                    <a:pt x="792988" y="985647"/>
                    <a:pt x="793623" y="975233"/>
                  </a:cubicBezTo>
                  <a:lnTo>
                    <a:pt x="791591" y="957707"/>
                  </a:lnTo>
                  <a:cubicBezTo>
                    <a:pt x="791591" y="951484"/>
                    <a:pt x="790194" y="944626"/>
                    <a:pt x="787400" y="937006"/>
                  </a:cubicBezTo>
                  <a:lnTo>
                    <a:pt x="570611" y="226695"/>
                  </a:lnTo>
                  <a:lnTo>
                    <a:pt x="552196" y="226822"/>
                  </a:lnTo>
                  <a:lnTo>
                    <a:pt x="337185" y="951357"/>
                  </a:lnTo>
                  <a:close/>
                  <a:moveTo>
                    <a:pt x="48641" y="1512570"/>
                  </a:moveTo>
                  <a:cubicBezTo>
                    <a:pt x="29972" y="1512570"/>
                    <a:pt x="17526" y="1511046"/>
                    <a:pt x="11430" y="1507998"/>
                  </a:cubicBezTo>
                  <a:lnTo>
                    <a:pt x="1397" y="1499489"/>
                  </a:lnTo>
                  <a:cubicBezTo>
                    <a:pt x="0" y="1480058"/>
                    <a:pt x="12065" y="1469898"/>
                    <a:pt x="36195" y="1460881"/>
                  </a:cubicBezTo>
                  <a:lnTo>
                    <a:pt x="44450" y="1457706"/>
                  </a:lnTo>
                  <a:cubicBezTo>
                    <a:pt x="79629" y="1443228"/>
                    <a:pt x="105537" y="1427480"/>
                    <a:pt x="122047" y="1410716"/>
                  </a:cubicBezTo>
                  <a:cubicBezTo>
                    <a:pt x="138557" y="1393952"/>
                    <a:pt x="155194" y="1358392"/>
                    <a:pt x="171831" y="1304544"/>
                  </a:cubicBezTo>
                  <a:lnTo>
                    <a:pt x="574548" y="0"/>
                  </a:lnTo>
                  <a:lnTo>
                    <a:pt x="681228" y="0"/>
                  </a:lnTo>
                  <a:lnTo>
                    <a:pt x="1096391" y="1360424"/>
                  </a:lnTo>
                  <a:cubicBezTo>
                    <a:pt x="1108837" y="1401191"/>
                    <a:pt x="1133602" y="1432560"/>
                    <a:pt x="1170940" y="1454658"/>
                  </a:cubicBezTo>
                  <a:cubicBezTo>
                    <a:pt x="1206119" y="1474724"/>
                    <a:pt x="1224407" y="1487170"/>
                    <a:pt x="1225804" y="1491869"/>
                  </a:cubicBezTo>
                  <a:lnTo>
                    <a:pt x="1221486" y="1503172"/>
                  </a:lnTo>
                  <a:cubicBezTo>
                    <a:pt x="1204214" y="1510792"/>
                    <a:pt x="1189609" y="1512570"/>
                    <a:pt x="1168908" y="1512570"/>
                  </a:cubicBezTo>
                  <a:lnTo>
                    <a:pt x="861441" y="1512570"/>
                  </a:lnTo>
                  <a:cubicBezTo>
                    <a:pt x="842772" y="1512570"/>
                    <a:pt x="830961" y="1511427"/>
                    <a:pt x="825627" y="1509014"/>
                  </a:cubicBezTo>
                  <a:lnTo>
                    <a:pt x="817499" y="1501648"/>
                  </a:lnTo>
                  <a:cubicBezTo>
                    <a:pt x="816737" y="1483741"/>
                    <a:pt x="833374" y="1472311"/>
                    <a:pt x="866521" y="1459865"/>
                  </a:cubicBezTo>
                  <a:cubicBezTo>
                    <a:pt x="899668" y="1447419"/>
                    <a:pt x="916178" y="1429131"/>
                    <a:pt x="916178" y="1405001"/>
                  </a:cubicBezTo>
                  <a:lnTo>
                    <a:pt x="913130" y="1376934"/>
                  </a:lnTo>
                  <a:lnTo>
                    <a:pt x="903986" y="1336548"/>
                  </a:lnTo>
                  <a:lnTo>
                    <a:pt x="844423" y="1134491"/>
                  </a:lnTo>
                  <a:cubicBezTo>
                    <a:pt x="836168" y="1106932"/>
                    <a:pt x="825500" y="1087882"/>
                    <a:pt x="812800" y="1077214"/>
                  </a:cubicBezTo>
                  <a:cubicBezTo>
                    <a:pt x="800100" y="1066546"/>
                    <a:pt x="781431" y="1061212"/>
                    <a:pt x="757301" y="1061212"/>
                  </a:cubicBezTo>
                  <a:lnTo>
                    <a:pt x="360426" y="1061212"/>
                  </a:lnTo>
                  <a:cubicBezTo>
                    <a:pt x="338963" y="1061212"/>
                    <a:pt x="323469" y="1065022"/>
                    <a:pt x="313817" y="1072642"/>
                  </a:cubicBezTo>
                  <a:cubicBezTo>
                    <a:pt x="304038" y="1080262"/>
                    <a:pt x="295148" y="1096899"/>
                    <a:pt x="286766" y="1122426"/>
                  </a:cubicBezTo>
                  <a:lnTo>
                    <a:pt x="240157" y="1283970"/>
                  </a:lnTo>
                  <a:lnTo>
                    <a:pt x="229743" y="1328420"/>
                  </a:lnTo>
                  <a:lnTo>
                    <a:pt x="226695" y="1372997"/>
                  </a:lnTo>
                  <a:cubicBezTo>
                    <a:pt x="226695" y="1389634"/>
                    <a:pt x="230886" y="1405128"/>
                    <a:pt x="239141" y="1419606"/>
                  </a:cubicBezTo>
                  <a:cubicBezTo>
                    <a:pt x="247396" y="1434084"/>
                    <a:pt x="259080" y="1444752"/>
                    <a:pt x="274193" y="1451610"/>
                  </a:cubicBezTo>
                  <a:lnTo>
                    <a:pt x="305308" y="1463040"/>
                  </a:lnTo>
                  <a:cubicBezTo>
                    <a:pt x="332232" y="1472692"/>
                    <a:pt x="345694" y="1483106"/>
                    <a:pt x="345694" y="1494028"/>
                  </a:cubicBezTo>
                  <a:lnTo>
                    <a:pt x="341249" y="1504315"/>
                  </a:lnTo>
                  <a:cubicBezTo>
                    <a:pt x="326771" y="1509903"/>
                    <a:pt x="320929" y="1510919"/>
                    <a:pt x="315214" y="1511554"/>
                  </a:cubicBezTo>
                  <a:lnTo>
                    <a:pt x="288798" y="1512570"/>
                  </a:lnTo>
                  <a:lnTo>
                    <a:pt x="48641" y="151257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4033212" y="932025"/>
            <a:ext cx="111494" cy="154439"/>
            <a:chOff x="0" y="0"/>
            <a:chExt cx="714032" cy="98906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3994" cy="989203"/>
            </a:xfrm>
            <a:custGeom>
              <a:avLst/>
              <a:gdLst/>
              <a:ahLst/>
              <a:cxnLst/>
              <a:rect l="l" t="t" r="r" b="b"/>
              <a:pathLst>
                <a:path w="713994" h="989203">
                  <a:moveTo>
                    <a:pt x="592201" y="111252"/>
                  </a:moveTo>
                  <a:cubicBezTo>
                    <a:pt x="592201" y="95377"/>
                    <a:pt x="590296" y="82042"/>
                    <a:pt x="586105" y="71247"/>
                  </a:cubicBezTo>
                  <a:cubicBezTo>
                    <a:pt x="582930" y="60833"/>
                    <a:pt x="577469" y="53340"/>
                    <a:pt x="569595" y="48514"/>
                  </a:cubicBezTo>
                  <a:cubicBezTo>
                    <a:pt x="561721" y="43688"/>
                    <a:pt x="550037" y="38989"/>
                    <a:pt x="534670" y="34290"/>
                  </a:cubicBezTo>
                  <a:cubicBezTo>
                    <a:pt x="519303" y="29591"/>
                    <a:pt x="511175" y="24003"/>
                    <a:pt x="510286" y="17780"/>
                  </a:cubicBezTo>
                  <a:lnTo>
                    <a:pt x="514096" y="7493"/>
                  </a:lnTo>
                  <a:cubicBezTo>
                    <a:pt x="529463" y="1651"/>
                    <a:pt x="542417" y="127"/>
                    <a:pt x="560324" y="127"/>
                  </a:cubicBezTo>
                  <a:lnTo>
                    <a:pt x="653034" y="127"/>
                  </a:lnTo>
                  <a:cubicBezTo>
                    <a:pt x="675640" y="127"/>
                    <a:pt x="691261" y="1524"/>
                    <a:pt x="700151" y="4191"/>
                  </a:cubicBezTo>
                  <a:lnTo>
                    <a:pt x="713486" y="11430"/>
                  </a:lnTo>
                  <a:cubicBezTo>
                    <a:pt x="713994" y="23114"/>
                    <a:pt x="704977" y="28829"/>
                    <a:pt x="686943" y="34671"/>
                  </a:cubicBezTo>
                  <a:lnTo>
                    <a:pt x="671830" y="38862"/>
                  </a:lnTo>
                  <a:cubicBezTo>
                    <a:pt x="661035" y="42545"/>
                    <a:pt x="654431" y="45466"/>
                    <a:pt x="650367" y="48133"/>
                  </a:cubicBezTo>
                  <a:cubicBezTo>
                    <a:pt x="643128" y="52578"/>
                    <a:pt x="637413" y="60325"/>
                    <a:pt x="633095" y="71120"/>
                  </a:cubicBezTo>
                  <a:cubicBezTo>
                    <a:pt x="628777" y="82042"/>
                    <a:pt x="626618" y="95377"/>
                    <a:pt x="626618" y="111125"/>
                  </a:cubicBezTo>
                  <a:lnTo>
                    <a:pt x="626618" y="962660"/>
                  </a:lnTo>
                  <a:cubicBezTo>
                    <a:pt x="626618" y="973074"/>
                    <a:pt x="625856" y="979932"/>
                    <a:pt x="624205" y="983234"/>
                  </a:cubicBezTo>
                  <a:lnTo>
                    <a:pt x="618617" y="988568"/>
                  </a:lnTo>
                  <a:cubicBezTo>
                    <a:pt x="606425" y="989076"/>
                    <a:pt x="600329" y="975741"/>
                    <a:pt x="593979" y="949071"/>
                  </a:cubicBezTo>
                  <a:cubicBezTo>
                    <a:pt x="587629" y="922401"/>
                    <a:pt x="577342" y="897255"/>
                    <a:pt x="562864" y="873887"/>
                  </a:cubicBezTo>
                  <a:lnTo>
                    <a:pt x="115062" y="109728"/>
                  </a:lnTo>
                  <a:lnTo>
                    <a:pt x="115062" y="861822"/>
                  </a:lnTo>
                  <a:cubicBezTo>
                    <a:pt x="115062" y="882142"/>
                    <a:pt x="117094" y="898906"/>
                    <a:pt x="121158" y="912241"/>
                  </a:cubicBezTo>
                  <a:cubicBezTo>
                    <a:pt x="125222" y="925576"/>
                    <a:pt x="131699" y="935228"/>
                    <a:pt x="140843" y="941070"/>
                  </a:cubicBezTo>
                  <a:cubicBezTo>
                    <a:pt x="147066" y="945515"/>
                    <a:pt x="159131" y="950214"/>
                    <a:pt x="176657" y="954913"/>
                  </a:cubicBezTo>
                  <a:cubicBezTo>
                    <a:pt x="194183" y="959612"/>
                    <a:pt x="203327" y="965073"/>
                    <a:pt x="203708" y="970915"/>
                  </a:cubicBezTo>
                  <a:lnTo>
                    <a:pt x="200025" y="982472"/>
                  </a:lnTo>
                  <a:cubicBezTo>
                    <a:pt x="185674" y="987933"/>
                    <a:pt x="170815" y="989203"/>
                    <a:pt x="148209" y="989203"/>
                  </a:cubicBezTo>
                  <a:lnTo>
                    <a:pt x="50038" y="989203"/>
                  </a:lnTo>
                  <a:cubicBezTo>
                    <a:pt x="31623" y="989203"/>
                    <a:pt x="18669" y="987933"/>
                    <a:pt x="11176" y="985139"/>
                  </a:cubicBezTo>
                  <a:lnTo>
                    <a:pt x="0" y="977519"/>
                  </a:lnTo>
                  <a:cubicBezTo>
                    <a:pt x="0" y="966343"/>
                    <a:pt x="7747" y="961390"/>
                    <a:pt x="22987" y="955929"/>
                  </a:cubicBezTo>
                  <a:cubicBezTo>
                    <a:pt x="38227" y="950468"/>
                    <a:pt x="49911" y="944880"/>
                    <a:pt x="57531" y="939038"/>
                  </a:cubicBezTo>
                  <a:cubicBezTo>
                    <a:pt x="65151" y="934085"/>
                    <a:pt x="70993" y="925449"/>
                    <a:pt x="75184" y="913257"/>
                  </a:cubicBezTo>
                  <a:lnTo>
                    <a:pt x="78359" y="901319"/>
                  </a:lnTo>
                  <a:cubicBezTo>
                    <a:pt x="80137" y="885952"/>
                    <a:pt x="80645" y="875792"/>
                    <a:pt x="80645" y="863092"/>
                  </a:cubicBezTo>
                  <a:lnTo>
                    <a:pt x="80645" y="111125"/>
                  </a:lnTo>
                  <a:cubicBezTo>
                    <a:pt x="80645" y="91694"/>
                    <a:pt x="79502" y="77470"/>
                    <a:pt x="77343" y="68580"/>
                  </a:cubicBezTo>
                  <a:lnTo>
                    <a:pt x="70993" y="53213"/>
                  </a:lnTo>
                  <a:cubicBezTo>
                    <a:pt x="59309" y="45974"/>
                    <a:pt x="49276" y="41402"/>
                    <a:pt x="35433" y="36068"/>
                  </a:cubicBezTo>
                  <a:cubicBezTo>
                    <a:pt x="21590" y="30734"/>
                    <a:pt x="13716" y="24511"/>
                    <a:pt x="12827" y="17780"/>
                  </a:cubicBezTo>
                  <a:lnTo>
                    <a:pt x="15875" y="7366"/>
                  </a:lnTo>
                  <a:cubicBezTo>
                    <a:pt x="28067" y="1651"/>
                    <a:pt x="39243" y="127"/>
                    <a:pt x="55626" y="127"/>
                  </a:cubicBezTo>
                  <a:lnTo>
                    <a:pt x="184912" y="0"/>
                  </a:lnTo>
                  <a:lnTo>
                    <a:pt x="592201" y="704088"/>
                  </a:lnTo>
                  <a:lnTo>
                    <a:pt x="592201" y="11125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137000" y="655182"/>
            <a:ext cx="149222" cy="240848"/>
            <a:chOff x="0" y="0"/>
            <a:chExt cx="955650" cy="15424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421" cy="1541399"/>
            </a:xfrm>
            <a:custGeom>
              <a:avLst/>
              <a:gdLst/>
              <a:ahLst/>
              <a:cxnLst/>
              <a:rect l="l" t="t" r="r" b="b"/>
              <a:pathLst>
                <a:path w="955421" h="1541399">
                  <a:moveTo>
                    <a:pt x="101473" y="169799"/>
                  </a:moveTo>
                  <a:lnTo>
                    <a:pt x="101473" y="157480"/>
                  </a:lnTo>
                  <a:cubicBezTo>
                    <a:pt x="101473" y="128397"/>
                    <a:pt x="99695" y="109220"/>
                    <a:pt x="96266" y="99441"/>
                  </a:cubicBezTo>
                  <a:cubicBezTo>
                    <a:pt x="94234" y="86995"/>
                    <a:pt x="88646" y="78486"/>
                    <a:pt x="79756" y="73533"/>
                  </a:cubicBezTo>
                  <a:lnTo>
                    <a:pt x="32004" y="53848"/>
                  </a:lnTo>
                  <a:cubicBezTo>
                    <a:pt x="11430" y="45593"/>
                    <a:pt x="635" y="36576"/>
                    <a:pt x="0" y="26924"/>
                  </a:cubicBezTo>
                  <a:lnTo>
                    <a:pt x="4191" y="11684"/>
                  </a:lnTo>
                  <a:cubicBezTo>
                    <a:pt x="20701" y="2159"/>
                    <a:pt x="37719" y="0"/>
                    <a:pt x="63246" y="0"/>
                  </a:cubicBezTo>
                  <a:lnTo>
                    <a:pt x="322072" y="0"/>
                  </a:lnTo>
                  <a:cubicBezTo>
                    <a:pt x="346202" y="0"/>
                    <a:pt x="363093" y="2159"/>
                    <a:pt x="372745" y="6223"/>
                  </a:cubicBezTo>
                  <a:cubicBezTo>
                    <a:pt x="382397" y="10287"/>
                    <a:pt x="387604" y="17272"/>
                    <a:pt x="388239" y="26924"/>
                  </a:cubicBezTo>
                  <a:cubicBezTo>
                    <a:pt x="388239" y="35941"/>
                    <a:pt x="376428" y="44831"/>
                    <a:pt x="353060" y="53848"/>
                  </a:cubicBezTo>
                  <a:cubicBezTo>
                    <a:pt x="329565" y="61468"/>
                    <a:pt x="313944" y="68072"/>
                    <a:pt x="305943" y="73533"/>
                  </a:cubicBezTo>
                  <a:cubicBezTo>
                    <a:pt x="297942" y="78994"/>
                    <a:pt x="291973" y="88519"/>
                    <a:pt x="287782" y="101600"/>
                  </a:cubicBezTo>
                  <a:cubicBezTo>
                    <a:pt x="284988" y="118110"/>
                    <a:pt x="283591" y="140843"/>
                    <a:pt x="283591" y="169799"/>
                  </a:cubicBezTo>
                  <a:lnTo>
                    <a:pt x="283591" y="1362583"/>
                  </a:lnTo>
                  <a:cubicBezTo>
                    <a:pt x="283591" y="1403985"/>
                    <a:pt x="290830" y="1430909"/>
                    <a:pt x="305308" y="1443355"/>
                  </a:cubicBezTo>
                  <a:cubicBezTo>
                    <a:pt x="320548" y="1454404"/>
                    <a:pt x="352933" y="1459992"/>
                    <a:pt x="402590" y="1459992"/>
                  </a:cubicBezTo>
                  <a:cubicBezTo>
                    <a:pt x="475107" y="1459992"/>
                    <a:pt x="539623" y="1453769"/>
                    <a:pt x="596138" y="1441323"/>
                  </a:cubicBezTo>
                  <a:cubicBezTo>
                    <a:pt x="652653" y="1428877"/>
                    <a:pt x="702310" y="1409192"/>
                    <a:pt x="744728" y="1382395"/>
                  </a:cubicBezTo>
                  <a:cubicBezTo>
                    <a:pt x="787146" y="1355344"/>
                    <a:pt x="827405" y="1318133"/>
                    <a:pt x="865378" y="1270508"/>
                  </a:cubicBezTo>
                  <a:cubicBezTo>
                    <a:pt x="903351" y="1222883"/>
                    <a:pt x="927100" y="1199007"/>
                    <a:pt x="936752" y="1199007"/>
                  </a:cubicBezTo>
                  <a:lnTo>
                    <a:pt x="946023" y="1201039"/>
                  </a:lnTo>
                  <a:cubicBezTo>
                    <a:pt x="952246" y="1207389"/>
                    <a:pt x="954024" y="1211453"/>
                    <a:pt x="955421" y="1217676"/>
                  </a:cubicBezTo>
                  <a:lnTo>
                    <a:pt x="954786" y="1229741"/>
                  </a:lnTo>
                  <a:lnTo>
                    <a:pt x="947166" y="1247648"/>
                  </a:lnTo>
                  <a:lnTo>
                    <a:pt x="826008" y="1496060"/>
                  </a:lnTo>
                  <a:cubicBezTo>
                    <a:pt x="815594" y="1517396"/>
                    <a:pt x="807720" y="1530223"/>
                    <a:pt x="802132" y="1534287"/>
                  </a:cubicBezTo>
                  <a:lnTo>
                    <a:pt x="793496" y="1541272"/>
                  </a:lnTo>
                  <a:lnTo>
                    <a:pt x="782701" y="1541399"/>
                  </a:lnTo>
                  <a:lnTo>
                    <a:pt x="776605" y="1539240"/>
                  </a:lnTo>
                  <a:cubicBezTo>
                    <a:pt x="762889" y="1528953"/>
                    <a:pt x="750316" y="1523111"/>
                    <a:pt x="735838" y="1519047"/>
                  </a:cubicBezTo>
                  <a:cubicBezTo>
                    <a:pt x="721360" y="1514983"/>
                    <a:pt x="704088" y="1512824"/>
                    <a:pt x="684022" y="1512824"/>
                  </a:cubicBezTo>
                  <a:lnTo>
                    <a:pt x="63246" y="1512824"/>
                  </a:lnTo>
                  <a:cubicBezTo>
                    <a:pt x="39116" y="1512824"/>
                    <a:pt x="22479" y="1510792"/>
                    <a:pt x="13462" y="1506601"/>
                  </a:cubicBezTo>
                  <a:cubicBezTo>
                    <a:pt x="4445" y="1502410"/>
                    <a:pt x="0" y="1495044"/>
                    <a:pt x="0" y="1484757"/>
                  </a:cubicBezTo>
                  <a:cubicBezTo>
                    <a:pt x="0" y="1476502"/>
                    <a:pt x="10668" y="1468120"/>
                    <a:pt x="32004" y="1459865"/>
                  </a:cubicBezTo>
                  <a:lnTo>
                    <a:pt x="58928" y="1448943"/>
                  </a:lnTo>
                  <a:cubicBezTo>
                    <a:pt x="65913" y="1445895"/>
                    <a:pt x="72644" y="1442212"/>
                    <a:pt x="79629" y="1438021"/>
                  </a:cubicBezTo>
                  <a:cubicBezTo>
                    <a:pt x="86614" y="1433830"/>
                    <a:pt x="92075" y="1424559"/>
                    <a:pt x="96139" y="1410081"/>
                  </a:cubicBezTo>
                  <a:cubicBezTo>
                    <a:pt x="99568" y="1394206"/>
                    <a:pt x="101346" y="1371854"/>
                    <a:pt x="101346" y="1342771"/>
                  </a:cubicBezTo>
                  <a:lnTo>
                    <a:pt x="101346" y="169799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177360" y="928420"/>
            <a:ext cx="111924" cy="159707"/>
            <a:chOff x="0" y="0"/>
            <a:chExt cx="716788" cy="102280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16915" cy="1022731"/>
            </a:xfrm>
            <a:custGeom>
              <a:avLst/>
              <a:gdLst/>
              <a:ahLst/>
              <a:cxnLst/>
              <a:rect l="l" t="t" r="r" b="b"/>
              <a:pathLst>
                <a:path w="716915" h="1022731">
                  <a:moveTo>
                    <a:pt x="538099" y="907796"/>
                  </a:moveTo>
                  <a:lnTo>
                    <a:pt x="538099" y="655320"/>
                  </a:lnTo>
                  <a:cubicBezTo>
                    <a:pt x="538099" y="637286"/>
                    <a:pt x="536956" y="625094"/>
                    <a:pt x="534670" y="618744"/>
                  </a:cubicBezTo>
                  <a:lnTo>
                    <a:pt x="530098" y="605536"/>
                  </a:lnTo>
                  <a:cubicBezTo>
                    <a:pt x="519684" y="598297"/>
                    <a:pt x="509778" y="593598"/>
                    <a:pt x="494792" y="588010"/>
                  </a:cubicBezTo>
                  <a:cubicBezTo>
                    <a:pt x="479806" y="582422"/>
                    <a:pt x="472313" y="576707"/>
                    <a:pt x="471805" y="570738"/>
                  </a:cubicBezTo>
                  <a:lnTo>
                    <a:pt x="474472" y="559308"/>
                  </a:lnTo>
                  <a:cubicBezTo>
                    <a:pt x="485267" y="553974"/>
                    <a:pt x="496316" y="552577"/>
                    <a:pt x="513080" y="552577"/>
                  </a:cubicBezTo>
                  <a:lnTo>
                    <a:pt x="675386" y="552577"/>
                  </a:lnTo>
                  <a:cubicBezTo>
                    <a:pt x="691642" y="552577"/>
                    <a:pt x="702310" y="553974"/>
                    <a:pt x="707517" y="556641"/>
                  </a:cubicBezTo>
                  <a:lnTo>
                    <a:pt x="715899" y="564134"/>
                  </a:lnTo>
                  <a:cubicBezTo>
                    <a:pt x="716788" y="576199"/>
                    <a:pt x="709549" y="581914"/>
                    <a:pt x="695071" y="587756"/>
                  </a:cubicBezTo>
                  <a:cubicBezTo>
                    <a:pt x="680212" y="592709"/>
                    <a:pt x="670179" y="597027"/>
                    <a:pt x="664972" y="600583"/>
                  </a:cubicBezTo>
                  <a:lnTo>
                    <a:pt x="655828" y="610235"/>
                  </a:lnTo>
                  <a:cubicBezTo>
                    <a:pt x="651256" y="629666"/>
                    <a:pt x="650494" y="644652"/>
                    <a:pt x="650494" y="663575"/>
                  </a:cubicBezTo>
                  <a:lnTo>
                    <a:pt x="650494" y="910463"/>
                  </a:lnTo>
                  <a:cubicBezTo>
                    <a:pt x="650494" y="931291"/>
                    <a:pt x="651891" y="945896"/>
                    <a:pt x="654939" y="954405"/>
                  </a:cubicBezTo>
                  <a:cubicBezTo>
                    <a:pt x="657987" y="962914"/>
                    <a:pt x="663829" y="970153"/>
                    <a:pt x="672846" y="975995"/>
                  </a:cubicBezTo>
                  <a:cubicBezTo>
                    <a:pt x="676021" y="977773"/>
                    <a:pt x="684276" y="980948"/>
                    <a:pt x="697865" y="985393"/>
                  </a:cubicBezTo>
                  <a:lnTo>
                    <a:pt x="716407" y="992886"/>
                  </a:lnTo>
                  <a:cubicBezTo>
                    <a:pt x="716915" y="1005586"/>
                    <a:pt x="697611" y="1011428"/>
                    <a:pt x="659384" y="1015873"/>
                  </a:cubicBezTo>
                  <a:cubicBezTo>
                    <a:pt x="642239" y="1017651"/>
                    <a:pt x="619252" y="1019302"/>
                    <a:pt x="590296" y="1020699"/>
                  </a:cubicBezTo>
                  <a:lnTo>
                    <a:pt x="498221" y="1022731"/>
                  </a:lnTo>
                  <a:cubicBezTo>
                    <a:pt x="426974" y="1022731"/>
                    <a:pt x="367538" y="1017016"/>
                    <a:pt x="319913" y="1005459"/>
                  </a:cubicBezTo>
                  <a:cubicBezTo>
                    <a:pt x="272288" y="993902"/>
                    <a:pt x="229997" y="975233"/>
                    <a:pt x="193040" y="949452"/>
                  </a:cubicBezTo>
                  <a:cubicBezTo>
                    <a:pt x="131699" y="907542"/>
                    <a:pt x="84201" y="852043"/>
                    <a:pt x="50546" y="783082"/>
                  </a:cubicBezTo>
                  <a:cubicBezTo>
                    <a:pt x="16891" y="714121"/>
                    <a:pt x="0" y="636651"/>
                    <a:pt x="0" y="550418"/>
                  </a:cubicBezTo>
                  <a:cubicBezTo>
                    <a:pt x="0" y="481711"/>
                    <a:pt x="10033" y="415290"/>
                    <a:pt x="30226" y="351536"/>
                  </a:cubicBezTo>
                  <a:cubicBezTo>
                    <a:pt x="50292" y="287528"/>
                    <a:pt x="80137" y="227838"/>
                    <a:pt x="119888" y="172212"/>
                  </a:cubicBezTo>
                  <a:cubicBezTo>
                    <a:pt x="159639" y="116586"/>
                    <a:pt x="202819" y="74041"/>
                    <a:pt x="249809" y="44704"/>
                  </a:cubicBezTo>
                  <a:cubicBezTo>
                    <a:pt x="273304" y="30226"/>
                    <a:pt x="296926" y="19177"/>
                    <a:pt x="320548" y="11557"/>
                  </a:cubicBezTo>
                  <a:cubicBezTo>
                    <a:pt x="344170" y="3937"/>
                    <a:pt x="368173" y="0"/>
                    <a:pt x="392557" y="0"/>
                  </a:cubicBezTo>
                  <a:cubicBezTo>
                    <a:pt x="416433" y="0"/>
                    <a:pt x="443357" y="4953"/>
                    <a:pt x="473456" y="14986"/>
                  </a:cubicBezTo>
                  <a:cubicBezTo>
                    <a:pt x="503555" y="25019"/>
                    <a:pt x="521462" y="29845"/>
                    <a:pt x="527304" y="29845"/>
                  </a:cubicBezTo>
                  <a:cubicBezTo>
                    <a:pt x="537718" y="29845"/>
                    <a:pt x="547243" y="24892"/>
                    <a:pt x="556006" y="14986"/>
                  </a:cubicBezTo>
                  <a:lnTo>
                    <a:pt x="570357" y="0"/>
                  </a:lnTo>
                  <a:cubicBezTo>
                    <a:pt x="577088" y="0"/>
                    <a:pt x="580898" y="1651"/>
                    <a:pt x="583819" y="4826"/>
                  </a:cubicBezTo>
                  <a:lnTo>
                    <a:pt x="589534" y="12954"/>
                  </a:lnTo>
                  <a:lnTo>
                    <a:pt x="657860" y="216154"/>
                  </a:lnTo>
                  <a:lnTo>
                    <a:pt x="658495" y="221615"/>
                  </a:lnTo>
                  <a:lnTo>
                    <a:pt x="657860" y="229235"/>
                  </a:lnTo>
                  <a:lnTo>
                    <a:pt x="652653" y="234188"/>
                  </a:lnTo>
                  <a:cubicBezTo>
                    <a:pt x="642239" y="235204"/>
                    <a:pt x="631190" y="224409"/>
                    <a:pt x="615823" y="203073"/>
                  </a:cubicBezTo>
                  <a:lnTo>
                    <a:pt x="602996" y="184658"/>
                  </a:lnTo>
                  <a:cubicBezTo>
                    <a:pt x="563753" y="128778"/>
                    <a:pt x="528193" y="89154"/>
                    <a:pt x="496316" y="66040"/>
                  </a:cubicBezTo>
                  <a:cubicBezTo>
                    <a:pt x="464439" y="42926"/>
                    <a:pt x="429895" y="31242"/>
                    <a:pt x="392430" y="31242"/>
                  </a:cubicBezTo>
                  <a:cubicBezTo>
                    <a:pt x="318389" y="31242"/>
                    <a:pt x="257429" y="76708"/>
                    <a:pt x="209296" y="167513"/>
                  </a:cubicBezTo>
                  <a:cubicBezTo>
                    <a:pt x="161290" y="258445"/>
                    <a:pt x="137287" y="376809"/>
                    <a:pt x="137287" y="522732"/>
                  </a:cubicBezTo>
                  <a:cubicBezTo>
                    <a:pt x="137287" y="667258"/>
                    <a:pt x="164592" y="781431"/>
                    <a:pt x="219202" y="864743"/>
                  </a:cubicBezTo>
                  <a:cubicBezTo>
                    <a:pt x="273812" y="948055"/>
                    <a:pt x="347345" y="989838"/>
                    <a:pt x="439801" y="989838"/>
                  </a:cubicBezTo>
                  <a:cubicBezTo>
                    <a:pt x="478536" y="989838"/>
                    <a:pt x="504698" y="985520"/>
                    <a:pt x="517906" y="976630"/>
                  </a:cubicBezTo>
                  <a:cubicBezTo>
                    <a:pt x="531114" y="967740"/>
                    <a:pt x="537845" y="944880"/>
                    <a:pt x="537845" y="907923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66032" y="1420206"/>
            <a:ext cx="7027937" cy="687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5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ŚWIĄTECZNE STACJE</a:t>
            </a:r>
          </a:p>
          <a:p>
            <a:pPr algn="ctr">
              <a:lnSpc>
                <a:spcPts val="1949"/>
              </a:lnSpc>
            </a:pPr>
            <a:r>
              <a:rPr lang="en-US" sz="1499" b="1" i="1" dirty="0">
                <a:solidFill>
                  <a:srgbClr val="383838"/>
                </a:solidFill>
                <a:latin typeface="Cormorant Bold Italics"/>
                <a:ea typeface="Cormorant Bold Italics"/>
                <a:cs typeface="Cormorant Bold Italics"/>
                <a:sym typeface="Cormorant Bold Italics"/>
              </a:rPr>
              <a:t>LIVE COOKING</a:t>
            </a:r>
          </a:p>
          <a:p>
            <a:pPr algn="ctr">
              <a:lnSpc>
                <a:spcPts val="1170"/>
              </a:lnSpc>
            </a:pP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Świetne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jako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dodatkowa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atrakcja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na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Twojej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kolacji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lub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jako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oryginalna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alternatywa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dla </a:t>
            </a:r>
            <a:r>
              <a:rPr lang="en-US" sz="9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bufetu</a:t>
            </a:r>
            <a:r>
              <a:rPr lang="en-US" sz="9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</a:p>
          <a:p>
            <a:pPr algn="ctr">
              <a:lnSpc>
                <a:spcPts val="1560"/>
              </a:lnSpc>
            </a:pPr>
            <a:endParaRPr lang="en-US" sz="900" i="1" dirty="0">
              <a:solidFill>
                <a:srgbClr val="383838"/>
              </a:solidFill>
              <a:latin typeface="Cormorant Italics"/>
              <a:ea typeface="Cormorant Italics"/>
              <a:cs typeface="Cormorant Italics"/>
              <a:sym typeface="Cormorant Italics"/>
            </a:endParaRPr>
          </a:p>
          <a:p>
            <a:pPr algn="ctr">
              <a:lnSpc>
                <a:spcPts val="1560"/>
              </a:lnSpc>
            </a:pPr>
            <a:r>
              <a:rPr lang="en-US" sz="1200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STACJA GRZYBY</a:t>
            </a:r>
          </a:p>
          <a:p>
            <a:pPr algn="ctr">
              <a:lnSpc>
                <a:spcPts val="1300"/>
              </a:lnSpc>
            </a:pP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Grzyby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w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różnych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odsłonach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podawane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z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plackami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rosti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Prawdziwki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po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polsku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duszone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śmietanie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farmerskiej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natką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pietruszki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rumianą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Duszone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podgrzybki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świeżym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tymiankiem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czosnkiem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cipolline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balsamico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Boczniaki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smażone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czosnkiem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tymiankiem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winno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-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maślanym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sosie </a:t>
            </a:r>
            <a:r>
              <a:rPr lang="en-US" sz="10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</a:t>
            </a:r>
          </a:p>
          <a:p>
            <a:pPr algn="ctr">
              <a:lnSpc>
                <a:spcPts val="1560"/>
              </a:lnSpc>
            </a:pPr>
            <a:endParaRPr lang="en-US" sz="1000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60"/>
              </a:lnSpc>
            </a:pPr>
            <a:r>
              <a:rPr lang="en-US" sz="1200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STACJA TATARY</a:t>
            </a:r>
          </a:p>
          <a:p>
            <a:pPr algn="ctr">
              <a:lnSpc>
                <a:spcPts val="1300"/>
              </a:lnSpc>
            </a:pP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piersi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kaczki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barberie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imbirem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siekaną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kolendrą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szalotką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olejem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sezamowym</a:t>
            </a:r>
            <a:endParaRPr lang="en-US" sz="1000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300"/>
              </a:lnSpc>
            </a:pP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teryaki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podany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chipsem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parmezanowym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</a:t>
            </a:r>
          </a:p>
          <a:p>
            <a:pPr algn="ctr">
              <a:lnSpc>
                <a:spcPts val="1300"/>
              </a:lnSpc>
            </a:pP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łososiowego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burakiem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piklowaną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gorczycą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borowikami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marynowanymi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majonezem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kolendrowym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300"/>
              </a:lnSpc>
            </a:pP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boczniaka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mikołajkowego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orzeszkami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pini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papryczką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chili i pesto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bazyliowym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GF / LF</a:t>
            </a:r>
          </a:p>
          <a:p>
            <a:pPr algn="ctr">
              <a:lnSpc>
                <a:spcPts val="1560"/>
              </a:lnSpc>
            </a:pPr>
            <a:endParaRPr lang="en-US" sz="1000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60"/>
              </a:lnSpc>
            </a:pPr>
            <a:r>
              <a:rPr lang="en-US" sz="1200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STACJA ŚWIĄTECZNA CHAŁKA</a:t>
            </a:r>
          </a:p>
          <a:p>
            <a:pPr algn="ctr">
              <a:lnSpc>
                <a:spcPts val="1300"/>
              </a:lnSpc>
            </a:pP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Tostowana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chałka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podawana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z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wybornymi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dodatkami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:</a:t>
            </a:r>
          </a:p>
          <a:p>
            <a:pPr algn="ctr">
              <a:lnSpc>
                <a:spcPts val="1300"/>
              </a:lnSpc>
            </a:pP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Foie de volaille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macerowane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miodzie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pitnym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podane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wiśniami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Flambirowana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calvadosie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duszona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słodkiej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śmietance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wątróbka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kurzęca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dodatkiem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jabłek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grójeckich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granatów</a:t>
            </a:r>
            <a:endParaRPr lang="en-US" sz="1000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Cielęca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wątróbka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po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wenecku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duszona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winie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szałwią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cukrową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Szarpana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wegańska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kaczka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asyście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konfitury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wiśni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dodatkiem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jabłek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grójeckich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granatów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GF / LF</a:t>
            </a:r>
          </a:p>
          <a:p>
            <a:pPr algn="ctr">
              <a:lnSpc>
                <a:spcPts val="1560"/>
              </a:lnSpc>
            </a:pPr>
            <a:endParaRPr lang="en-US" sz="1000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60"/>
              </a:lnSpc>
            </a:pPr>
            <a:r>
              <a:rPr lang="en-US" sz="1200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STACJA PIEROGI</a:t>
            </a:r>
          </a:p>
          <a:p>
            <a:pPr algn="ctr">
              <a:lnSpc>
                <a:spcPts val="1300"/>
              </a:lnSpc>
            </a:pP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Gotowane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pierogi z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własnej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manufaktury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z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wyselekcjonowanymi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dodatkami</a:t>
            </a:r>
            <a:endParaRPr lang="en-US" sz="1000" i="1" dirty="0">
              <a:solidFill>
                <a:srgbClr val="383838"/>
              </a:solidFill>
              <a:latin typeface="Cormorant Italics"/>
              <a:ea typeface="Cormorant Italics"/>
              <a:cs typeface="Cormorant Italics"/>
              <a:sym typeface="Cormorant Italics"/>
            </a:endParaRP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Staropolskie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pierogi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gęsią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wątróbką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chałką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podane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salsa</a:t>
            </a:r>
            <a:r>
              <a:rPr lang="pl-PL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natki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pietruszki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</a:t>
            </a:r>
            <a:endParaRPr lang="pl-PL" sz="1000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moreli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suszonych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sosu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wocester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konfitury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jarzębiny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</a:t>
            </a:r>
          </a:p>
          <a:p>
            <a:pPr algn="ctr">
              <a:lnSpc>
                <a:spcPts val="1300"/>
              </a:lnSpc>
            </a:pP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Pierogi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kaszanką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podane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jabłkiem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szalotką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rumianą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300"/>
              </a:lnSpc>
            </a:pP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Pierogi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konfitowanymi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grzybami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serwowane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oliwą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borowikową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zasmażką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pieprzem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młotkowanym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LF</a:t>
            </a:r>
          </a:p>
          <a:p>
            <a:pPr algn="ctr">
              <a:lnSpc>
                <a:spcPts val="1560"/>
              </a:lnSpc>
            </a:pPr>
            <a:endParaRPr lang="en-US" sz="1000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60"/>
              </a:lnSpc>
            </a:pPr>
            <a:r>
              <a:rPr lang="en-US" sz="1200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STACJA PIECZONE KASZTANY</a:t>
            </a:r>
          </a:p>
          <a:p>
            <a:pPr algn="ctr">
              <a:lnSpc>
                <a:spcPts val="1300"/>
              </a:lnSpc>
            </a:pP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Pieczone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i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prażone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jadalne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kasztany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podane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z </a:t>
            </a:r>
            <a:r>
              <a:rPr lang="en-US" sz="1000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dodatkami</a:t>
            </a:r>
            <a:r>
              <a:rPr lang="en-US" sz="1000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Słonym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karmelem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Masłem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orzechowym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GF / LF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solą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morską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LF</a:t>
            </a:r>
          </a:p>
          <a:p>
            <a:pPr algn="ctr">
              <a:lnSpc>
                <a:spcPts val="1300"/>
              </a:lnSpc>
            </a:pP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Masłem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cynamonowym</a:t>
            </a:r>
            <a:r>
              <a:rPr lang="en-US" sz="10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10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10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" y="9727358"/>
            <a:ext cx="7559995" cy="15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i="1">
                <a:solidFill>
                  <a:srgbClr val="383838"/>
                </a:solidFill>
                <a:latin typeface="Cormorant Light Italics"/>
                <a:ea typeface="Cormorant Light Italics"/>
                <a:cs typeface="Cormorant Light Italics"/>
                <a:sym typeface="Cormorant Light Italics"/>
              </a:rPr>
              <a:t>*Oferta dla minimum 50 osób. Dla grup poniżej 50 osób - wycena indywidualna.</a:t>
            </a:r>
          </a:p>
        </p:txBody>
      </p:sp>
      <p:sp>
        <p:nvSpPr>
          <p:cNvPr id="56" name="TextBox 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</a:t>
            </a:r>
            <a:r>
              <a:rPr lang="en-US" sz="1000" spc="20" dirty="0" err="1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Korkowa</a:t>
            </a: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 47          02-972 Warszawa          NIP: 9512366654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70716" y="927999"/>
            <a:ext cx="100696" cy="161924"/>
            <a:chOff x="0" y="0"/>
            <a:chExt cx="644881" cy="10369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906" cy="1037082"/>
            </a:xfrm>
            <a:custGeom>
              <a:avLst/>
              <a:gdLst/>
              <a:ahLst/>
              <a:cxnLst/>
              <a:rect l="l" t="t" r="r" b="b"/>
              <a:pathLst>
                <a:path w="644906" h="1037082">
                  <a:moveTo>
                    <a:pt x="367411" y="0"/>
                  </a:moveTo>
                  <a:cubicBezTo>
                    <a:pt x="349885" y="0"/>
                    <a:pt x="331978" y="2413"/>
                    <a:pt x="313944" y="7112"/>
                  </a:cubicBezTo>
                  <a:lnTo>
                    <a:pt x="260477" y="27813"/>
                  </a:lnTo>
                  <a:cubicBezTo>
                    <a:pt x="225298" y="45974"/>
                    <a:pt x="193040" y="71628"/>
                    <a:pt x="163703" y="105029"/>
                  </a:cubicBezTo>
                  <a:cubicBezTo>
                    <a:pt x="110490" y="166116"/>
                    <a:pt x="69723" y="235077"/>
                    <a:pt x="41529" y="312166"/>
                  </a:cubicBezTo>
                  <a:cubicBezTo>
                    <a:pt x="17145" y="378841"/>
                    <a:pt x="3302" y="448945"/>
                    <a:pt x="0" y="522605"/>
                  </a:cubicBezTo>
                  <a:lnTo>
                    <a:pt x="0" y="522605"/>
                  </a:lnTo>
                  <a:lnTo>
                    <a:pt x="0" y="591439"/>
                  </a:lnTo>
                  <a:cubicBezTo>
                    <a:pt x="2921" y="655066"/>
                    <a:pt x="13843" y="713994"/>
                    <a:pt x="32766" y="768350"/>
                  </a:cubicBezTo>
                  <a:cubicBezTo>
                    <a:pt x="55118" y="832231"/>
                    <a:pt x="87757" y="887476"/>
                    <a:pt x="130556" y="934085"/>
                  </a:cubicBezTo>
                  <a:cubicBezTo>
                    <a:pt x="163576" y="968502"/>
                    <a:pt x="200152" y="994156"/>
                    <a:pt x="240538" y="1011301"/>
                  </a:cubicBezTo>
                  <a:cubicBezTo>
                    <a:pt x="280924" y="1028446"/>
                    <a:pt x="324993" y="1037082"/>
                    <a:pt x="372872" y="1037082"/>
                  </a:cubicBezTo>
                  <a:lnTo>
                    <a:pt x="372872" y="1037082"/>
                  </a:lnTo>
                  <a:cubicBezTo>
                    <a:pt x="451866" y="1037082"/>
                    <a:pt x="516890" y="1012190"/>
                    <a:pt x="568071" y="962279"/>
                  </a:cubicBezTo>
                  <a:cubicBezTo>
                    <a:pt x="619252" y="912368"/>
                    <a:pt x="644906" y="850138"/>
                    <a:pt x="644906" y="775208"/>
                  </a:cubicBezTo>
                  <a:cubicBezTo>
                    <a:pt x="644906" y="765683"/>
                    <a:pt x="643636" y="758952"/>
                    <a:pt x="638175" y="750824"/>
                  </a:cubicBezTo>
                  <a:lnTo>
                    <a:pt x="629412" y="748792"/>
                  </a:lnTo>
                  <a:cubicBezTo>
                    <a:pt x="619506" y="748792"/>
                    <a:pt x="612521" y="760984"/>
                    <a:pt x="608457" y="785368"/>
                  </a:cubicBezTo>
                  <a:lnTo>
                    <a:pt x="596265" y="836041"/>
                  </a:lnTo>
                  <a:cubicBezTo>
                    <a:pt x="579501" y="882523"/>
                    <a:pt x="554736" y="917702"/>
                    <a:pt x="521843" y="941578"/>
                  </a:cubicBezTo>
                  <a:cubicBezTo>
                    <a:pt x="488950" y="965454"/>
                    <a:pt x="448056" y="977519"/>
                    <a:pt x="399288" y="977519"/>
                  </a:cubicBezTo>
                  <a:cubicBezTo>
                    <a:pt x="314452" y="977519"/>
                    <a:pt x="249682" y="941197"/>
                    <a:pt x="204724" y="868299"/>
                  </a:cubicBezTo>
                  <a:cubicBezTo>
                    <a:pt x="159766" y="795401"/>
                    <a:pt x="137414" y="689610"/>
                    <a:pt x="137414" y="550418"/>
                  </a:cubicBezTo>
                  <a:cubicBezTo>
                    <a:pt x="137414" y="393192"/>
                    <a:pt x="159004" y="267843"/>
                    <a:pt x="202057" y="174244"/>
                  </a:cubicBezTo>
                  <a:cubicBezTo>
                    <a:pt x="245110" y="80645"/>
                    <a:pt x="301498" y="33782"/>
                    <a:pt x="371475" y="33782"/>
                  </a:cubicBezTo>
                  <a:cubicBezTo>
                    <a:pt x="403606" y="33782"/>
                    <a:pt x="433705" y="45085"/>
                    <a:pt x="462153" y="67945"/>
                  </a:cubicBezTo>
                  <a:cubicBezTo>
                    <a:pt x="490601" y="90805"/>
                    <a:pt x="522859" y="130429"/>
                    <a:pt x="558927" y="187198"/>
                  </a:cubicBezTo>
                  <a:lnTo>
                    <a:pt x="569722" y="204978"/>
                  </a:lnTo>
                  <a:cubicBezTo>
                    <a:pt x="583692" y="227711"/>
                    <a:pt x="594741" y="239014"/>
                    <a:pt x="606044" y="239014"/>
                  </a:cubicBezTo>
                  <a:lnTo>
                    <a:pt x="613283" y="232283"/>
                  </a:lnTo>
                  <a:lnTo>
                    <a:pt x="614426" y="224155"/>
                  </a:lnTo>
                  <a:lnTo>
                    <a:pt x="613029" y="218059"/>
                  </a:lnTo>
                  <a:lnTo>
                    <a:pt x="610362" y="207899"/>
                  </a:lnTo>
                  <a:lnTo>
                    <a:pt x="550799" y="28448"/>
                  </a:lnTo>
                  <a:lnTo>
                    <a:pt x="546735" y="16383"/>
                  </a:lnTo>
                  <a:lnTo>
                    <a:pt x="540639" y="6223"/>
                  </a:lnTo>
                  <a:cubicBezTo>
                    <a:pt x="538353" y="2794"/>
                    <a:pt x="535686" y="762"/>
                    <a:pt x="529717" y="762"/>
                  </a:cubicBezTo>
                  <a:cubicBezTo>
                    <a:pt x="528574" y="762"/>
                    <a:pt x="527431" y="889"/>
                    <a:pt x="526161" y="1016"/>
                  </a:cubicBezTo>
                  <a:lnTo>
                    <a:pt x="513334" y="14351"/>
                  </a:lnTo>
                  <a:cubicBezTo>
                    <a:pt x="506349" y="22987"/>
                    <a:pt x="499364" y="27305"/>
                    <a:pt x="492633" y="27305"/>
                  </a:cubicBezTo>
                  <a:lnTo>
                    <a:pt x="446659" y="14351"/>
                  </a:lnTo>
                  <a:cubicBezTo>
                    <a:pt x="417322" y="4826"/>
                    <a:pt x="390906" y="0"/>
                    <a:pt x="367411" y="0"/>
                  </a:cubicBezTo>
                  <a:close/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73661" y="654211"/>
            <a:ext cx="173468" cy="237160"/>
            <a:chOff x="0" y="0"/>
            <a:chExt cx="1110932" cy="1518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518920"/>
            </a:xfrm>
            <a:custGeom>
              <a:avLst/>
              <a:gdLst/>
              <a:ahLst/>
              <a:cxnLst/>
              <a:rect l="l" t="t" r="r" b="b"/>
              <a:pathLst>
                <a:path w="1110869" h="1518920">
                  <a:moveTo>
                    <a:pt x="285750" y="805434"/>
                  </a:moveTo>
                  <a:cubicBezTo>
                    <a:pt x="285750" y="837946"/>
                    <a:pt x="298704" y="862203"/>
                    <a:pt x="324612" y="878459"/>
                  </a:cubicBezTo>
                  <a:cubicBezTo>
                    <a:pt x="350520" y="894715"/>
                    <a:pt x="390652" y="902716"/>
                    <a:pt x="445262" y="902716"/>
                  </a:cubicBezTo>
                  <a:cubicBezTo>
                    <a:pt x="561213" y="902716"/>
                    <a:pt x="653034" y="869442"/>
                    <a:pt x="720598" y="802767"/>
                  </a:cubicBezTo>
                  <a:cubicBezTo>
                    <a:pt x="788162" y="736092"/>
                    <a:pt x="822071" y="644525"/>
                    <a:pt x="822071" y="527812"/>
                  </a:cubicBezTo>
                  <a:cubicBezTo>
                    <a:pt x="822071" y="389763"/>
                    <a:pt x="781050" y="275971"/>
                    <a:pt x="698881" y="186690"/>
                  </a:cubicBezTo>
                  <a:cubicBezTo>
                    <a:pt x="616712" y="97409"/>
                    <a:pt x="512191" y="52832"/>
                    <a:pt x="385191" y="52832"/>
                  </a:cubicBezTo>
                  <a:cubicBezTo>
                    <a:pt x="343027" y="52832"/>
                    <a:pt x="315976" y="57658"/>
                    <a:pt x="303911" y="67310"/>
                  </a:cubicBezTo>
                  <a:cubicBezTo>
                    <a:pt x="291846" y="76962"/>
                    <a:pt x="285750" y="99060"/>
                    <a:pt x="285750" y="133604"/>
                  </a:cubicBezTo>
                  <a:lnTo>
                    <a:pt x="285750" y="805434"/>
                  </a:lnTo>
                  <a:close/>
                  <a:moveTo>
                    <a:pt x="65024" y="1518793"/>
                  </a:moveTo>
                  <a:cubicBezTo>
                    <a:pt x="40894" y="1518793"/>
                    <a:pt x="23749" y="1516761"/>
                    <a:pt x="13462" y="1512570"/>
                  </a:cubicBezTo>
                  <a:cubicBezTo>
                    <a:pt x="5842" y="1508506"/>
                    <a:pt x="1397" y="1501267"/>
                    <a:pt x="0" y="1490853"/>
                  </a:cubicBezTo>
                  <a:cubicBezTo>
                    <a:pt x="0" y="1483233"/>
                    <a:pt x="11430" y="1474597"/>
                    <a:pt x="34163" y="1464945"/>
                  </a:cubicBezTo>
                  <a:cubicBezTo>
                    <a:pt x="56261" y="1456563"/>
                    <a:pt x="72517" y="1449070"/>
                    <a:pt x="82804" y="1442085"/>
                  </a:cubicBezTo>
                  <a:cubicBezTo>
                    <a:pt x="90424" y="1437894"/>
                    <a:pt x="95758" y="1428242"/>
                    <a:pt x="98933" y="1413129"/>
                  </a:cubicBezTo>
                  <a:cubicBezTo>
                    <a:pt x="102108" y="1398016"/>
                    <a:pt x="103505" y="1375918"/>
                    <a:pt x="103505" y="1346835"/>
                  </a:cubicBezTo>
                  <a:lnTo>
                    <a:pt x="103505" y="176022"/>
                  </a:lnTo>
                  <a:cubicBezTo>
                    <a:pt x="103505" y="143637"/>
                    <a:pt x="101981" y="121031"/>
                    <a:pt x="98933" y="108331"/>
                  </a:cubicBezTo>
                  <a:cubicBezTo>
                    <a:pt x="95885" y="95631"/>
                    <a:pt x="89916" y="86233"/>
                    <a:pt x="81280" y="80772"/>
                  </a:cubicBezTo>
                  <a:cubicBezTo>
                    <a:pt x="72644" y="75311"/>
                    <a:pt x="57150" y="68580"/>
                    <a:pt x="34671" y="60579"/>
                  </a:cubicBezTo>
                  <a:cubicBezTo>
                    <a:pt x="12192" y="52578"/>
                    <a:pt x="762" y="43434"/>
                    <a:pt x="0" y="33147"/>
                  </a:cubicBezTo>
                  <a:cubicBezTo>
                    <a:pt x="0" y="20701"/>
                    <a:pt x="13081" y="12065"/>
                    <a:pt x="39370" y="7366"/>
                  </a:cubicBezTo>
                  <a:cubicBezTo>
                    <a:pt x="53086" y="5207"/>
                    <a:pt x="75438" y="3556"/>
                    <a:pt x="106172" y="2159"/>
                  </a:cubicBezTo>
                  <a:cubicBezTo>
                    <a:pt x="136906" y="762"/>
                    <a:pt x="176276" y="0"/>
                    <a:pt x="224663" y="0"/>
                  </a:cubicBezTo>
                  <a:cubicBezTo>
                    <a:pt x="482092" y="0"/>
                    <a:pt x="680085" y="46228"/>
                    <a:pt x="818388" y="138684"/>
                  </a:cubicBezTo>
                  <a:cubicBezTo>
                    <a:pt x="956691" y="231140"/>
                    <a:pt x="1026033" y="363093"/>
                    <a:pt x="1026033" y="534289"/>
                  </a:cubicBezTo>
                  <a:cubicBezTo>
                    <a:pt x="1026033" y="626745"/>
                    <a:pt x="1001141" y="705612"/>
                    <a:pt x="951484" y="770890"/>
                  </a:cubicBezTo>
                  <a:cubicBezTo>
                    <a:pt x="901827" y="836168"/>
                    <a:pt x="827532" y="885571"/>
                    <a:pt x="728853" y="919480"/>
                  </a:cubicBezTo>
                  <a:lnTo>
                    <a:pt x="955548" y="1359535"/>
                  </a:lnTo>
                  <a:cubicBezTo>
                    <a:pt x="978281" y="1404366"/>
                    <a:pt x="1010031" y="1437132"/>
                    <a:pt x="1050798" y="1457833"/>
                  </a:cubicBezTo>
                  <a:cubicBezTo>
                    <a:pt x="1089406" y="1476502"/>
                    <a:pt x="1109472" y="1488821"/>
                    <a:pt x="1110869" y="1495171"/>
                  </a:cubicBezTo>
                  <a:lnTo>
                    <a:pt x="1105408" y="1509649"/>
                  </a:lnTo>
                  <a:cubicBezTo>
                    <a:pt x="1088136" y="1515872"/>
                    <a:pt x="1081151" y="1517269"/>
                    <a:pt x="1073531" y="1517904"/>
                  </a:cubicBezTo>
                  <a:cubicBezTo>
                    <a:pt x="1065911" y="1518539"/>
                    <a:pt x="1052703" y="1518920"/>
                    <a:pt x="1034161" y="1518920"/>
                  </a:cubicBezTo>
                  <a:lnTo>
                    <a:pt x="745617" y="1518920"/>
                  </a:lnTo>
                  <a:cubicBezTo>
                    <a:pt x="715899" y="1518920"/>
                    <a:pt x="696849" y="1517650"/>
                    <a:pt x="688594" y="1514856"/>
                  </a:cubicBezTo>
                  <a:lnTo>
                    <a:pt x="675767" y="1506474"/>
                  </a:lnTo>
                  <a:cubicBezTo>
                    <a:pt x="675005" y="1488567"/>
                    <a:pt x="690372" y="1476375"/>
                    <a:pt x="721106" y="1461516"/>
                  </a:cubicBezTo>
                  <a:cubicBezTo>
                    <a:pt x="751840" y="1446657"/>
                    <a:pt x="767207" y="1428242"/>
                    <a:pt x="767207" y="1406144"/>
                  </a:cubicBezTo>
                  <a:lnTo>
                    <a:pt x="763016" y="1379347"/>
                  </a:lnTo>
                  <a:cubicBezTo>
                    <a:pt x="760222" y="1370330"/>
                    <a:pt x="754761" y="1357249"/>
                    <a:pt x="746379" y="1339977"/>
                  </a:cubicBezTo>
                  <a:lnTo>
                    <a:pt x="744728" y="1334516"/>
                  </a:lnTo>
                  <a:lnTo>
                    <a:pt x="559308" y="947293"/>
                  </a:lnTo>
                  <a:lnTo>
                    <a:pt x="488823" y="954532"/>
                  </a:lnTo>
                  <a:lnTo>
                    <a:pt x="439166" y="955548"/>
                  </a:lnTo>
                  <a:cubicBezTo>
                    <a:pt x="426720" y="955548"/>
                    <a:pt x="412242" y="955294"/>
                    <a:pt x="395605" y="954532"/>
                  </a:cubicBezTo>
                  <a:cubicBezTo>
                    <a:pt x="378968" y="953770"/>
                    <a:pt x="369062" y="953516"/>
                    <a:pt x="365633" y="953516"/>
                  </a:cubicBezTo>
                  <a:lnTo>
                    <a:pt x="286893" y="947293"/>
                  </a:lnTo>
                  <a:lnTo>
                    <a:pt x="285877" y="1347470"/>
                  </a:lnTo>
                  <a:cubicBezTo>
                    <a:pt x="285877" y="1361186"/>
                    <a:pt x="285877" y="1373632"/>
                    <a:pt x="285877" y="1384681"/>
                  </a:cubicBezTo>
                  <a:lnTo>
                    <a:pt x="289560" y="1418209"/>
                  </a:lnTo>
                  <a:cubicBezTo>
                    <a:pt x="291973" y="1429639"/>
                    <a:pt x="297307" y="1437767"/>
                    <a:pt x="305562" y="1442974"/>
                  </a:cubicBezTo>
                  <a:cubicBezTo>
                    <a:pt x="313817" y="1448054"/>
                    <a:pt x="329184" y="1455166"/>
                    <a:pt x="351663" y="1464056"/>
                  </a:cubicBezTo>
                  <a:cubicBezTo>
                    <a:pt x="374142" y="1472946"/>
                    <a:pt x="385572" y="1481963"/>
                    <a:pt x="386334" y="1490853"/>
                  </a:cubicBezTo>
                  <a:lnTo>
                    <a:pt x="382143" y="1508379"/>
                  </a:lnTo>
                  <a:cubicBezTo>
                    <a:pt x="365633" y="1516634"/>
                    <a:pt x="348742" y="1518666"/>
                    <a:pt x="323342" y="1518666"/>
                  </a:cubicBezTo>
                  <a:lnTo>
                    <a:pt x="65024" y="151866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84650" y="918321"/>
            <a:ext cx="273456" cy="178035"/>
            <a:chOff x="0" y="0"/>
            <a:chExt cx="1751279" cy="1140181"/>
          </a:xfrm>
        </p:grpSpPr>
        <p:sp>
          <p:nvSpPr>
            <p:cNvPr id="9" name="Freeform 9"/>
            <p:cNvSpPr/>
            <p:nvPr/>
          </p:nvSpPr>
          <p:spPr>
            <a:xfrm>
              <a:off x="63373" y="87884"/>
              <a:ext cx="801497" cy="988949"/>
            </a:xfrm>
            <a:custGeom>
              <a:avLst/>
              <a:gdLst/>
              <a:ahLst/>
              <a:cxnLst/>
              <a:rect l="l" t="t" r="r" b="b"/>
              <a:pathLst>
                <a:path w="801497" h="988949">
                  <a:moveTo>
                    <a:pt x="220599" y="621919"/>
                  </a:moveTo>
                  <a:lnTo>
                    <a:pt x="218694" y="630047"/>
                  </a:lnTo>
                  <a:lnTo>
                    <a:pt x="218059" y="641604"/>
                  </a:lnTo>
                  <a:cubicBezTo>
                    <a:pt x="218059" y="648335"/>
                    <a:pt x="220091" y="653542"/>
                    <a:pt x="224155" y="657225"/>
                  </a:cubicBezTo>
                  <a:lnTo>
                    <a:pt x="235458" y="662051"/>
                  </a:lnTo>
                  <a:lnTo>
                    <a:pt x="487172" y="662051"/>
                  </a:lnTo>
                  <a:cubicBezTo>
                    <a:pt x="496189" y="662051"/>
                    <a:pt x="503682" y="659638"/>
                    <a:pt x="509524" y="654812"/>
                  </a:cubicBezTo>
                  <a:lnTo>
                    <a:pt x="518541" y="644398"/>
                  </a:lnTo>
                  <a:lnTo>
                    <a:pt x="517652" y="625983"/>
                  </a:lnTo>
                  <a:cubicBezTo>
                    <a:pt x="517652" y="621919"/>
                    <a:pt x="516763" y="617474"/>
                    <a:pt x="514985" y="612521"/>
                  </a:cubicBezTo>
                  <a:lnTo>
                    <a:pt x="373253" y="148082"/>
                  </a:lnTo>
                  <a:lnTo>
                    <a:pt x="361188" y="148209"/>
                  </a:lnTo>
                  <a:lnTo>
                    <a:pt x="220599" y="621919"/>
                  </a:lnTo>
                  <a:close/>
                  <a:moveTo>
                    <a:pt x="31877" y="988822"/>
                  </a:moveTo>
                  <a:lnTo>
                    <a:pt x="11557" y="987806"/>
                  </a:lnTo>
                  <a:cubicBezTo>
                    <a:pt x="3429" y="983742"/>
                    <a:pt x="1016" y="980186"/>
                    <a:pt x="0" y="975360"/>
                  </a:cubicBezTo>
                  <a:cubicBezTo>
                    <a:pt x="0" y="967740"/>
                    <a:pt x="7874" y="960882"/>
                    <a:pt x="23622" y="955040"/>
                  </a:cubicBezTo>
                  <a:lnTo>
                    <a:pt x="29083" y="953008"/>
                  </a:lnTo>
                  <a:cubicBezTo>
                    <a:pt x="52070" y="943610"/>
                    <a:pt x="69088" y="933323"/>
                    <a:pt x="79883" y="922274"/>
                  </a:cubicBezTo>
                  <a:cubicBezTo>
                    <a:pt x="90678" y="911225"/>
                    <a:pt x="101473" y="888111"/>
                    <a:pt x="112395" y="852932"/>
                  </a:cubicBezTo>
                  <a:lnTo>
                    <a:pt x="375793" y="0"/>
                  </a:lnTo>
                  <a:lnTo>
                    <a:pt x="445516" y="0"/>
                  </a:lnTo>
                  <a:lnTo>
                    <a:pt x="716788" y="889381"/>
                  </a:lnTo>
                  <a:cubicBezTo>
                    <a:pt x="724916" y="915924"/>
                    <a:pt x="741172" y="936498"/>
                    <a:pt x="765556" y="950976"/>
                  </a:cubicBezTo>
                  <a:cubicBezTo>
                    <a:pt x="788543" y="964057"/>
                    <a:pt x="800481" y="972185"/>
                    <a:pt x="801497" y="975360"/>
                  </a:cubicBezTo>
                  <a:lnTo>
                    <a:pt x="798703" y="982726"/>
                  </a:lnTo>
                  <a:cubicBezTo>
                    <a:pt x="787400" y="987679"/>
                    <a:pt x="777875" y="988949"/>
                    <a:pt x="764286" y="988949"/>
                  </a:cubicBezTo>
                  <a:lnTo>
                    <a:pt x="563245" y="988949"/>
                  </a:lnTo>
                  <a:cubicBezTo>
                    <a:pt x="551053" y="988949"/>
                    <a:pt x="543306" y="988187"/>
                    <a:pt x="539877" y="986536"/>
                  </a:cubicBezTo>
                  <a:lnTo>
                    <a:pt x="534543" y="981710"/>
                  </a:lnTo>
                  <a:cubicBezTo>
                    <a:pt x="534035" y="970026"/>
                    <a:pt x="544957" y="962533"/>
                    <a:pt x="566547" y="954405"/>
                  </a:cubicBezTo>
                  <a:cubicBezTo>
                    <a:pt x="588137" y="946277"/>
                    <a:pt x="599059" y="934339"/>
                    <a:pt x="599059" y="918464"/>
                  </a:cubicBezTo>
                  <a:lnTo>
                    <a:pt x="597027" y="900303"/>
                  </a:lnTo>
                  <a:lnTo>
                    <a:pt x="591058" y="873887"/>
                  </a:lnTo>
                  <a:lnTo>
                    <a:pt x="552196" y="741807"/>
                  </a:lnTo>
                  <a:cubicBezTo>
                    <a:pt x="546735" y="723900"/>
                    <a:pt x="539877" y="711327"/>
                    <a:pt x="531495" y="704342"/>
                  </a:cubicBezTo>
                  <a:cubicBezTo>
                    <a:pt x="523113" y="697357"/>
                    <a:pt x="511048" y="693928"/>
                    <a:pt x="495300" y="693928"/>
                  </a:cubicBezTo>
                  <a:lnTo>
                    <a:pt x="235712" y="693928"/>
                  </a:lnTo>
                  <a:cubicBezTo>
                    <a:pt x="221742" y="693928"/>
                    <a:pt x="211582" y="696341"/>
                    <a:pt x="205232" y="701294"/>
                  </a:cubicBezTo>
                  <a:cubicBezTo>
                    <a:pt x="198882" y="706374"/>
                    <a:pt x="193040" y="717169"/>
                    <a:pt x="187579" y="733806"/>
                  </a:cubicBezTo>
                  <a:lnTo>
                    <a:pt x="157099" y="839216"/>
                  </a:lnTo>
                  <a:lnTo>
                    <a:pt x="150368" y="868299"/>
                  </a:lnTo>
                  <a:lnTo>
                    <a:pt x="148336" y="897382"/>
                  </a:lnTo>
                  <a:cubicBezTo>
                    <a:pt x="148336" y="908304"/>
                    <a:pt x="151003" y="918464"/>
                    <a:pt x="156464" y="927862"/>
                  </a:cubicBezTo>
                  <a:cubicBezTo>
                    <a:pt x="161925" y="937260"/>
                    <a:pt x="169545" y="944372"/>
                    <a:pt x="179451" y="948944"/>
                  </a:cubicBezTo>
                  <a:lnTo>
                    <a:pt x="199771" y="956310"/>
                  </a:lnTo>
                  <a:cubicBezTo>
                    <a:pt x="217297" y="962660"/>
                    <a:pt x="226187" y="969391"/>
                    <a:pt x="226187" y="976630"/>
                  </a:cubicBezTo>
                  <a:lnTo>
                    <a:pt x="223139" y="983488"/>
                  </a:lnTo>
                  <a:lnTo>
                    <a:pt x="209931" y="987679"/>
                  </a:lnTo>
                  <a:cubicBezTo>
                    <a:pt x="202184" y="988568"/>
                    <a:pt x="196469" y="988822"/>
                    <a:pt x="188849" y="988822"/>
                  </a:cubicBezTo>
                  <a:lnTo>
                    <a:pt x="31877" y="98882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23671" y="63373"/>
              <a:ext cx="764159" cy="1013206"/>
            </a:xfrm>
            <a:custGeom>
              <a:avLst/>
              <a:gdLst/>
              <a:ahLst/>
              <a:cxnLst/>
              <a:rect l="l" t="t" r="r" b="b"/>
              <a:pathLst>
                <a:path w="764159" h="1013206">
                  <a:moveTo>
                    <a:pt x="322199" y="110490"/>
                  </a:moveTo>
                  <a:cubicBezTo>
                    <a:pt x="322199" y="87503"/>
                    <a:pt x="318770" y="72390"/>
                    <a:pt x="311785" y="65532"/>
                  </a:cubicBezTo>
                  <a:cubicBezTo>
                    <a:pt x="304800" y="58674"/>
                    <a:pt x="283210" y="54991"/>
                    <a:pt x="247142" y="54991"/>
                  </a:cubicBezTo>
                  <a:cubicBezTo>
                    <a:pt x="212344" y="54991"/>
                    <a:pt x="181483" y="62484"/>
                    <a:pt x="154432" y="77597"/>
                  </a:cubicBezTo>
                  <a:cubicBezTo>
                    <a:pt x="127381" y="92710"/>
                    <a:pt x="99695" y="118237"/>
                    <a:pt x="71247" y="154432"/>
                  </a:cubicBezTo>
                  <a:lnTo>
                    <a:pt x="40132" y="205232"/>
                  </a:lnTo>
                  <a:cubicBezTo>
                    <a:pt x="29845" y="225044"/>
                    <a:pt x="20701" y="234950"/>
                    <a:pt x="13081" y="234950"/>
                  </a:cubicBezTo>
                  <a:lnTo>
                    <a:pt x="8128" y="233553"/>
                  </a:lnTo>
                  <a:lnTo>
                    <a:pt x="0" y="225044"/>
                  </a:lnTo>
                  <a:lnTo>
                    <a:pt x="1651" y="211328"/>
                  </a:lnTo>
                  <a:cubicBezTo>
                    <a:pt x="2540" y="205867"/>
                    <a:pt x="4191" y="200533"/>
                    <a:pt x="6350" y="195072"/>
                  </a:cubicBezTo>
                  <a:lnTo>
                    <a:pt x="67183" y="20447"/>
                  </a:lnTo>
                  <a:cubicBezTo>
                    <a:pt x="69469" y="12827"/>
                    <a:pt x="72009" y="7493"/>
                    <a:pt x="74676" y="4445"/>
                  </a:cubicBezTo>
                  <a:lnTo>
                    <a:pt x="81026" y="0"/>
                  </a:lnTo>
                  <a:lnTo>
                    <a:pt x="90297" y="2667"/>
                  </a:lnTo>
                  <a:cubicBezTo>
                    <a:pt x="108839" y="17145"/>
                    <a:pt x="142367" y="24384"/>
                    <a:pt x="190627" y="24384"/>
                  </a:cubicBezTo>
                  <a:lnTo>
                    <a:pt x="575691" y="24384"/>
                  </a:lnTo>
                  <a:cubicBezTo>
                    <a:pt x="624586" y="24384"/>
                    <a:pt x="657479" y="17145"/>
                    <a:pt x="674751" y="2667"/>
                  </a:cubicBezTo>
                  <a:lnTo>
                    <a:pt x="679577" y="0"/>
                  </a:lnTo>
                  <a:lnTo>
                    <a:pt x="686943" y="1397"/>
                  </a:lnTo>
                  <a:cubicBezTo>
                    <a:pt x="692404" y="6858"/>
                    <a:pt x="695071" y="12319"/>
                    <a:pt x="697738" y="20447"/>
                  </a:cubicBezTo>
                  <a:lnTo>
                    <a:pt x="760095" y="194945"/>
                  </a:lnTo>
                  <a:lnTo>
                    <a:pt x="764159" y="209931"/>
                  </a:lnTo>
                  <a:lnTo>
                    <a:pt x="764159" y="221488"/>
                  </a:lnTo>
                  <a:lnTo>
                    <a:pt x="762889" y="227203"/>
                  </a:lnTo>
                  <a:lnTo>
                    <a:pt x="754253" y="235077"/>
                  </a:lnTo>
                  <a:cubicBezTo>
                    <a:pt x="743839" y="235077"/>
                    <a:pt x="736219" y="226822"/>
                    <a:pt x="727710" y="210058"/>
                  </a:cubicBezTo>
                  <a:lnTo>
                    <a:pt x="711454" y="180975"/>
                  </a:lnTo>
                  <a:cubicBezTo>
                    <a:pt x="682625" y="137160"/>
                    <a:pt x="652907" y="105283"/>
                    <a:pt x="622427" y="85217"/>
                  </a:cubicBezTo>
                  <a:cubicBezTo>
                    <a:pt x="591947" y="65151"/>
                    <a:pt x="557149" y="55118"/>
                    <a:pt x="517906" y="55118"/>
                  </a:cubicBezTo>
                  <a:cubicBezTo>
                    <a:pt x="481711" y="55118"/>
                    <a:pt x="459994" y="58674"/>
                    <a:pt x="452628" y="65913"/>
                  </a:cubicBezTo>
                  <a:cubicBezTo>
                    <a:pt x="445262" y="73152"/>
                    <a:pt x="441452" y="88011"/>
                    <a:pt x="441452" y="110617"/>
                  </a:cubicBezTo>
                  <a:lnTo>
                    <a:pt x="441452" y="902208"/>
                  </a:lnTo>
                  <a:cubicBezTo>
                    <a:pt x="441452" y="911733"/>
                    <a:pt x="441452" y="919861"/>
                    <a:pt x="441452" y="926592"/>
                  </a:cubicBezTo>
                  <a:lnTo>
                    <a:pt x="442468" y="940689"/>
                  </a:lnTo>
                  <a:cubicBezTo>
                    <a:pt x="446532" y="956437"/>
                    <a:pt x="450088" y="961771"/>
                    <a:pt x="455041" y="964438"/>
                  </a:cubicBezTo>
                  <a:lnTo>
                    <a:pt x="461391" y="967486"/>
                  </a:lnTo>
                  <a:cubicBezTo>
                    <a:pt x="475869" y="974217"/>
                    <a:pt x="481838" y="976884"/>
                    <a:pt x="486791" y="978662"/>
                  </a:cubicBezTo>
                  <a:cubicBezTo>
                    <a:pt x="501650" y="983615"/>
                    <a:pt x="509143" y="989076"/>
                    <a:pt x="509143" y="994918"/>
                  </a:cubicBezTo>
                  <a:lnTo>
                    <a:pt x="506349" y="1006348"/>
                  </a:lnTo>
                  <a:cubicBezTo>
                    <a:pt x="495046" y="1011809"/>
                    <a:pt x="483616" y="1013206"/>
                    <a:pt x="466598" y="1013206"/>
                  </a:cubicBezTo>
                  <a:lnTo>
                    <a:pt x="297180" y="1013206"/>
                  </a:lnTo>
                  <a:cubicBezTo>
                    <a:pt x="281305" y="1013206"/>
                    <a:pt x="270510" y="1011809"/>
                    <a:pt x="264668" y="1009015"/>
                  </a:cubicBezTo>
                  <a:lnTo>
                    <a:pt x="255905" y="1001649"/>
                  </a:lnTo>
                  <a:cubicBezTo>
                    <a:pt x="255905" y="989457"/>
                    <a:pt x="262890" y="983996"/>
                    <a:pt x="276860" y="978662"/>
                  </a:cubicBezTo>
                  <a:lnTo>
                    <a:pt x="289941" y="973582"/>
                  </a:lnTo>
                  <a:cubicBezTo>
                    <a:pt x="298958" y="969518"/>
                    <a:pt x="303403" y="967105"/>
                    <a:pt x="307975" y="964438"/>
                  </a:cubicBezTo>
                  <a:lnTo>
                    <a:pt x="316103" y="955675"/>
                  </a:lnTo>
                  <a:cubicBezTo>
                    <a:pt x="321056" y="935736"/>
                    <a:pt x="322199" y="921131"/>
                    <a:pt x="322199" y="902208"/>
                  </a:cubicBezTo>
                  <a:lnTo>
                    <a:pt x="322199" y="11049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492732" y="649694"/>
            <a:ext cx="182200" cy="247021"/>
            <a:chOff x="0" y="0"/>
            <a:chExt cx="1166851" cy="15819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6876" cy="1582039"/>
            </a:xfrm>
            <a:custGeom>
              <a:avLst/>
              <a:gdLst/>
              <a:ahLst/>
              <a:cxnLst/>
              <a:rect l="l" t="t" r="r" b="b"/>
              <a:pathLst>
                <a:path w="1166876" h="1582039">
                  <a:moveTo>
                    <a:pt x="954659" y="857250"/>
                  </a:moveTo>
                  <a:cubicBezTo>
                    <a:pt x="954659" y="608076"/>
                    <a:pt x="921385" y="411861"/>
                    <a:pt x="854710" y="268605"/>
                  </a:cubicBezTo>
                  <a:cubicBezTo>
                    <a:pt x="788035" y="125349"/>
                    <a:pt x="697865" y="53721"/>
                    <a:pt x="583946" y="53721"/>
                  </a:cubicBezTo>
                  <a:cubicBezTo>
                    <a:pt x="470789" y="53721"/>
                    <a:pt x="380492" y="125349"/>
                    <a:pt x="313182" y="268605"/>
                  </a:cubicBezTo>
                  <a:cubicBezTo>
                    <a:pt x="245872" y="411861"/>
                    <a:pt x="212217" y="608076"/>
                    <a:pt x="212217" y="857250"/>
                  </a:cubicBezTo>
                  <a:cubicBezTo>
                    <a:pt x="212217" y="1078738"/>
                    <a:pt x="243459" y="1246251"/>
                    <a:pt x="305943" y="1359281"/>
                  </a:cubicBezTo>
                  <a:cubicBezTo>
                    <a:pt x="368427" y="1472565"/>
                    <a:pt x="461137" y="1529080"/>
                    <a:pt x="583946" y="1529080"/>
                  </a:cubicBezTo>
                  <a:cubicBezTo>
                    <a:pt x="706120" y="1529080"/>
                    <a:pt x="798449" y="1472565"/>
                    <a:pt x="860933" y="1359281"/>
                  </a:cubicBezTo>
                  <a:cubicBezTo>
                    <a:pt x="923417" y="1246124"/>
                    <a:pt x="954659" y="1078738"/>
                    <a:pt x="954659" y="857250"/>
                  </a:cubicBezTo>
                  <a:close/>
                  <a:moveTo>
                    <a:pt x="583946" y="0"/>
                  </a:moveTo>
                  <a:cubicBezTo>
                    <a:pt x="637159" y="0"/>
                    <a:pt x="690626" y="12827"/>
                    <a:pt x="744474" y="38227"/>
                  </a:cubicBezTo>
                  <a:cubicBezTo>
                    <a:pt x="798322" y="63627"/>
                    <a:pt x="847979" y="100711"/>
                    <a:pt x="893572" y="149098"/>
                  </a:cubicBezTo>
                  <a:cubicBezTo>
                    <a:pt x="985393" y="249174"/>
                    <a:pt x="1053846" y="357251"/>
                    <a:pt x="1099058" y="473583"/>
                  </a:cubicBezTo>
                  <a:cubicBezTo>
                    <a:pt x="1144270" y="589915"/>
                    <a:pt x="1166876" y="716407"/>
                    <a:pt x="1166876" y="853059"/>
                  </a:cubicBezTo>
                  <a:cubicBezTo>
                    <a:pt x="1166876" y="1067689"/>
                    <a:pt x="1112139" y="1242949"/>
                    <a:pt x="1002792" y="1378585"/>
                  </a:cubicBezTo>
                  <a:cubicBezTo>
                    <a:pt x="893445" y="1514221"/>
                    <a:pt x="753745" y="1582039"/>
                    <a:pt x="583946" y="1582039"/>
                  </a:cubicBezTo>
                  <a:cubicBezTo>
                    <a:pt x="414147" y="1582039"/>
                    <a:pt x="274320" y="1514348"/>
                    <a:pt x="164719" y="1379093"/>
                  </a:cubicBezTo>
                  <a:cubicBezTo>
                    <a:pt x="55118" y="1243838"/>
                    <a:pt x="0" y="1068451"/>
                    <a:pt x="0" y="853059"/>
                  </a:cubicBezTo>
                  <a:cubicBezTo>
                    <a:pt x="0" y="743331"/>
                    <a:pt x="15113" y="638937"/>
                    <a:pt x="45466" y="539877"/>
                  </a:cubicBezTo>
                  <a:cubicBezTo>
                    <a:pt x="75819" y="440817"/>
                    <a:pt x="120269" y="349123"/>
                    <a:pt x="178562" y="264414"/>
                  </a:cubicBezTo>
                  <a:cubicBezTo>
                    <a:pt x="236855" y="179705"/>
                    <a:pt x="300863" y="114935"/>
                    <a:pt x="370713" y="69342"/>
                  </a:cubicBezTo>
                  <a:cubicBezTo>
                    <a:pt x="405892" y="46609"/>
                    <a:pt x="440944" y="29337"/>
                    <a:pt x="475742" y="17526"/>
                  </a:cubicBezTo>
                  <a:cubicBezTo>
                    <a:pt x="510540" y="5715"/>
                    <a:pt x="546608" y="0"/>
                    <a:pt x="583946" y="0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78319" y="927792"/>
            <a:ext cx="105580" cy="161715"/>
            <a:chOff x="0" y="0"/>
            <a:chExt cx="676161" cy="1035660"/>
          </a:xfrm>
        </p:grpSpPr>
        <p:sp>
          <p:nvSpPr>
            <p:cNvPr id="14" name="Freeform 14"/>
            <p:cNvSpPr/>
            <p:nvPr/>
          </p:nvSpPr>
          <p:spPr>
            <a:xfrm>
              <a:off x="0" y="762"/>
              <a:ext cx="676021" cy="1033399"/>
            </a:xfrm>
            <a:custGeom>
              <a:avLst/>
              <a:gdLst/>
              <a:ahLst/>
              <a:cxnLst/>
              <a:rect l="l" t="t" r="r" b="b"/>
              <a:pathLst>
                <a:path w="676021" h="1033399">
                  <a:moveTo>
                    <a:pt x="422275" y="26416"/>
                  </a:moveTo>
                  <a:cubicBezTo>
                    <a:pt x="454787" y="26416"/>
                    <a:pt x="475996" y="18923"/>
                    <a:pt x="485902" y="3937"/>
                  </a:cubicBezTo>
                  <a:lnTo>
                    <a:pt x="489712" y="0"/>
                  </a:lnTo>
                  <a:lnTo>
                    <a:pt x="497332" y="127"/>
                  </a:lnTo>
                  <a:lnTo>
                    <a:pt x="504698" y="8255"/>
                  </a:lnTo>
                  <a:lnTo>
                    <a:pt x="601726" y="202438"/>
                  </a:lnTo>
                  <a:lnTo>
                    <a:pt x="602996" y="207899"/>
                  </a:lnTo>
                  <a:lnTo>
                    <a:pt x="602107" y="213614"/>
                  </a:lnTo>
                  <a:lnTo>
                    <a:pt x="596011" y="219075"/>
                  </a:lnTo>
                  <a:cubicBezTo>
                    <a:pt x="584835" y="219964"/>
                    <a:pt x="572389" y="209677"/>
                    <a:pt x="555625" y="188849"/>
                  </a:cubicBezTo>
                  <a:cubicBezTo>
                    <a:pt x="542544" y="171196"/>
                    <a:pt x="531495" y="157734"/>
                    <a:pt x="522351" y="148209"/>
                  </a:cubicBezTo>
                  <a:cubicBezTo>
                    <a:pt x="489458" y="113411"/>
                    <a:pt x="455041" y="89535"/>
                    <a:pt x="419227" y="76454"/>
                  </a:cubicBezTo>
                  <a:cubicBezTo>
                    <a:pt x="383413" y="63373"/>
                    <a:pt x="330073" y="56896"/>
                    <a:pt x="259207" y="56896"/>
                  </a:cubicBezTo>
                  <a:cubicBezTo>
                    <a:pt x="226695" y="56896"/>
                    <a:pt x="205994" y="60198"/>
                    <a:pt x="196977" y="67056"/>
                  </a:cubicBezTo>
                  <a:cubicBezTo>
                    <a:pt x="189357" y="73787"/>
                    <a:pt x="185547" y="88900"/>
                    <a:pt x="185547" y="112395"/>
                  </a:cubicBezTo>
                  <a:lnTo>
                    <a:pt x="185547" y="364109"/>
                  </a:lnTo>
                  <a:cubicBezTo>
                    <a:pt x="185547" y="379857"/>
                    <a:pt x="187960" y="390906"/>
                    <a:pt x="192659" y="397002"/>
                  </a:cubicBezTo>
                  <a:cubicBezTo>
                    <a:pt x="197358" y="403098"/>
                    <a:pt x="205613" y="406146"/>
                    <a:pt x="217297" y="406146"/>
                  </a:cubicBezTo>
                  <a:lnTo>
                    <a:pt x="313309" y="406146"/>
                  </a:lnTo>
                  <a:cubicBezTo>
                    <a:pt x="335915" y="406146"/>
                    <a:pt x="352933" y="404749"/>
                    <a:pt x="364490" y="402082"/>
                  </a:cubicBezTo>
                  <a:cubicBezTo>
                    <a:pt x="375920" y="399288"/>
                    <a:pt x="383794" y="394589"/>
                    <a:pt x="387731" y="387858"/>
                  </a:cubicBezTo>
                  <a:lnTo>
                    <a:pt x="397256" y="363474"/>
                  </a:lnTo>
                  <a:cubicBezTo>
                    <a:pt x="400939" y="352171"/>
                    <a:pt x="405257" y="346583"/>
                    <a:pt x="410083" y="346583"/>
                  </a:cubicBezTo>
                  <a:lnTo>
                    <a:pt x="415163" y="347345"/>
                  </a:lnTo>
                  <a:lnTo>
                    <a:pt x="422529" y="355092"/>
                  </a:lnTo>
                  <a:lnTo>
                    <a:pt x="505587" y="513588"/>
                  </a:lnTo>
                  <a:lnTo>
                    <a:pt x="507619" y="521716"/>
                  </a:lnTo>
                  <a:lnTo>
                    <a:pt x="508254" y="525145"/>
                  </a:lnTo>
                  <a:lnTo>
                    <a:pt x="507365" y="530098"/>
                  </a:lnTo>
                  <a:lnTo>
                    <a:pt x="498729" y="534543"/>
                  </a:lnTo>
                  <a:cubicBezTo>
                    <a:pt x="493268" y="534543"/>
                    <a:pt x="483870" y="528066"/>
                    <a:pt x="470408" y="514985"/>
                  </a:cubicBezTo>
                  <a:lnTo>
                    <a:pt x="441960" y="489331"/>
                  </a:lnTo>
                  <a:cubicBezTo>
                    <a:pt x="418973" y="470408"/>
                    <a:pt x="393319" y="456819"/>
                    <a:pt x="365125" y="448691"/>
                  </a:cubicBezTo>
                  <a:cubicBezTo>
                    <a:pt x="336931" y="440563"/>
                    <a:pt x="297307" y="436499"/>
                    <a:pt x="246253" y="436499"/>
                  </a:cubicBezTo>
                  <a:cubicBezTo>
                    <a:pt x="222250" y="436499"/>
                    <a:pt x="205867" y="440436"/>
                    <a:pt x="196850" y="448691"/>
                  </a:cubicBezTo>
                  <a:cubicBezTo>
                    <a:pt x="189230" y="457327"/>
                    <a:pt x="185420" y="481838"/>
                    <a:pt x="185420" y="522478"/>
                  </a:cubicBezTo>
                  <a:lnTo>
                    <a:pt x="185420" y="917067"/>
                  </a:lnTo>
                  <a:cubicBezTo>
                    <a:pt x="185420" y="944626"/>
                    <a:pt x="189992" y="962152"/>
                    <a:pt x="199263" y="969518"/>
                  </a:cubicBezTo>
                  <a:cubicBezTo>
                    <a:pt x="208534" y="976884"/>
                    <a:pt x="227584" y="980694"/>
                    <a:pt x="256413" y="980694"/>
                  </a:cubicBezTo>
                  <a:lnTo>
                    <a:pt x="322707" y="980694"/>
                  </a:lnTo>
                  <a:cubicBezTo>
                    <a:pt x="378206" y="980694"/>
                    <a:pt x="425831" y="974217"/>
                    <a:pt x="465582" y="961390"/>
                  </a:cubicBezTo>
                  <a:cubicBezTo>
                    <a:pt x="505333" y="948563"/>
                    <a:pt x="541782" y="927989"/>
                    <a:pt x="575183" y="900176"/>
                  </a:cubicBezTo>
                  <a:cubicBezTo>
                    <a:pt x="591439" y="886587"/>
                    <a:pt x="608457" y="868172"/>
                    <a:pt x="626237" y="844931"/>
                  </a:cubicBezTo>
                  <a:cubicBezTo>
                    <a:pt x="644017" y="821690"/>
                    <a:pt x="656590" y="810006"/>
                    <a:pt x="663829" y="810006"/>
                  </a:cubicBezTo>
                  <a:lnTo>
                    <a:pt x="669290" y="811276"/>
                  </a:lnTo>
                  <a:lnTo>
                    <a:pt x="676021" y="819023"/>
                  </a:lnTo>
                  <a:lnTo>
                    <a:pt x="675640" y="830072"/>
                  </a:lnTo>
                  <a:lnTo>
                    <a:pt x="670687" y="841883"/>
                  </a:lnTo>
                  <a:lnTo>
                    <a:pt x="591439" y="1004316"/>
                  </a:lnTo>
                  <a:cubicBezTo>
                    <a:pt x="584708" y="1017778"/>
                    <a:pt x="580009" y="1025906"/>
                    <a:pt x="577215" y="1028573"/>
                  </a:cubicBezTo>
                  <a:lnTo>
                    <a:pt x="570484" y="1033399"/>
                  </a:lnTo>
                  <a:lnTo>
                    <a:pt x="556895" y="1030732"/>
                  </a:lnTo>
                  <a:cubicBezTo>
                    <a:pt x="550164" y="1025779"/>
                    <a:pt x="542036" y="1021842"/>
                    <a:pt x="532511" y="1019175"/>
                  </a:cubicBezTo>
                  <a:lnTo>
                    <a:pt x="498856" y="1015238"/>
                  </a:lnTo>
                  <a:lnTo>
                    <a:pt x="41275" y="1015238"/>
                  </a:lnTo>
                  <a:cubicBezTo>
                    <a:pt x="25527" y="1015238"/>
                    <a:pt x="14605" y="1013841"/>
                    <a:pt x="8763" y="1011047"/>
                  </a:cubicBezTo>
                  <a:lnTo>
                    <a:pt x="0" y="1003681"/>
                  </a:lnTo>
                  <a:cubicBezTo>
                    <a:pt x="0" y="991489"/>
                    <a:pt x="6985" y="986155"/>
                    <a:pt x="20955" y="980694"/>
                  </a:cubicBezTo>
                  <a:lnTo>
                    <a:pt x="34036" y="975614"/>
                  </a:lnTo>
                  <a:cubicBezTo>
                    <a:pt x="43053" y="971550"/>
                    <a:pt x="47625" y="969137"/>
                    <a:pt x="52070" y="966470"/>
                  </a:cubicBezTo>
                  <a:lnTo>
                    <a:pt x="60198" y="957707"/>
                  </a:lnTo>
                  <a:cubicBezTo>
                    <a:pt x="65151" y="937768"/>
                    <a:pt x="66294" y="923163"/>
                    <a:pt x="66294" y="904240"/>
                  </a:cubicBezTo>
                  <a:lnTo>
                    <a:pt x="66294" y="129286"/>
                  </a:lnTo>
                  <a:cubicBezTo>
                    <a:pt x="66294" y="110236"/>
                    <a:pt x="65151" y="97663"/>
                    <a:pt x="62992" y="91313"/>
                  </a:cubicBezTo>
                  <a:lnTo>
                    <a:pt x="58039" y="77597"/>
                  </a:lnTo>
                  <a:lnTo>
                    <a:pt x="20955" y="61595"/>
                  </a:lnTo>
                  <a:cubicBezTo>
                    <a:pt x="7493" y="56261"/>
                    <a:pt x="508" y="50419"/>
                    <a:pt x="0" y="44069"/>
                  </a:cubicBezTo>
                  <a:lnTo>
                    <a:pt x="2667" y="34163"/>
                  </a:lnTo>
                  <a:cubicBezTo>
                    <a:pt x="13589" y="27813"/>
                    <a:pt x="24511" y="26416"/>
                    <a:pt x="41275" y="26416"/>
                  </a:cubicBezTo>
                  <a:lnTo>
                    <a:pt x="422275" y="2641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10956" y="931409"/>
            <a:ext cx="113396" cy="155031"/>
            <a:chOff x="0" y="0"/>
            <a:chExt cx="726211" cy="9928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6186" cy="992886"/>
            </a:xfrm>
            <a:custGeom>
              <a:avLst/>
              <a:gdLst/>
              <a:ahLst/>
              <a:cxnLst/>
              <a:rect l="l" t="t" r="r" b="b"/>
              <a:pathLst>
                <a:path w="726186" h="992886">
                  <a:moveTo>
                    <a:pt x="186817" y="526542"/>
                  </a:moveTo>
                  <a:cubicBezTo>
                    <a:pt x="186817" y="547751"/>
                    <a:pt x="195326" y="563626"/>
                    <a:pt x="212217" y="574294"/>
                  </a:cubicBezTo>
                  <a:cubicBezTo>
                    <a:pt x="229108" y="584962"/>
                    <a:pt x="255524" y="590169"/>
                    <a:pt x="291084" y="590169"/>
                  </a:cubicBezTo>
                  <a:cubicBezTo>
                    <a:pt x="366903" y="590169"/>
                    <a:pt x="426847" y="568452"/>
                    <a:pt x="471043" y="524764"/>
                  </a:cubicBezTo>
                  <a:cubicBezTo>
                    <a:pt x="515239" y="481330"/>
                    <a:pt x="537464" y="421386"/>
                    <a:pt x="537464" y="345186"/>
                  </a:cubicBezTo>
                  <a:cubicBezTo>
                    <a:pt x="537464" y="255016"/>
                    <a:pt x="510540" y="180721"/>
                    <a:pt x="456819" y="122174"/>
                  </a:cubicBezTo>
                  <a:cubicBezTo>
                    <a:pt x="403098" y="63627"/>
                    <a:pt x="334899" y="34544"/>
                    <a:pt x="251841" y="34544"/>
                  </a:cubicBezTo>
                  <a:cubicBezTo>
                    <a:pt x="224409" y="34544"/>
                    <a:pt x="206502" y="37719"/>
                    <a:pt x="198755" y="44069"/>
                  </a:cubicBezTo>
                  <a:cubicBezTo>
                    <a:pt x="191008" y="50419"/>
                    <a:pt x="186944" y="64770"/>
                    <a:pt x="186944" y="87249"/>
                  </a:cubicBezTo>
                  <a:lnTo>
                    <a:pt x="186944" y="526542"/>
                  </a:lnTo>
                  <a:close/>
                  <a:moveTo>
                    <a:pt x="42545" y="992886"/>
                  </a:moveTo>
                  <a:cubicBezTo>
                    <a:pt x="26797" y="992886"/>
                    <a:pt x="15494" y="991616"/>
                    <a:pt x="8763" y="988695"/>
                  </a:cubicBezTo>
                  <a:lnTo>
                    <a:pt x="889" y="981329"/>
                  </a:lnTo>
                  <a:cubicBezTo>
                    <a:pt x="0" y="969518"/>
                    <a:pt x="7493" y="963930"/>
                    <a:pt x="22352" y="957580"/>
                  </a:cubicBezTo>
                  <a:cubicBezTo>
                    <a:pt x="36830" y="952119"/>
                    <a:pt x="47371" y="947166"/>
                    <a:pt x="54102" y="942721"/>
                  </a:cubicBezTo>
                  <a:lnTo>
                    <a:pt x="62611" y="933704"/>
                  </a:lnTo>
                  <a:cubicBezTo>
                    <a:pt x="66675" y="913892"/>
                    <a:pt x="67691" y="899414"/>
                    <a:pt x="67691" y="880364"/>
                  </a:cubicBezTo>
                  <a:lnTo>
                    <a:pt x="67691" y="115062"/>
                  </a:lnTo>
                  <a:cubicBezTo>
                    <a:pt x="67691" y="93853"/>
                    <a:pt x="66675" y="79121"/>
                    <a:pt x="64643" y="70739"/>
                  </a:cubicBezTo>
                  <a:lnTo>
                    <a:pt x="58801" y="56388"/>
                  </a:lnTo>
                  <a:cubicBezTo>
                    <a:pt x="47498" y="49149"/>
                    <a:pt x="37338" y="44704"/>
                    <a:pt x="22733" y="39624"/>
                  </a:cubicBezTo>
                  <a:cubicBezTo>
                    <a:pt x="8128" y="34544"/>
                    <a:pt x="381" y="28448"/>
                    <a:pt x="0" y="21717"/>
                  </a:cubicBezTo>
                  <a:cubicBezTo>
                    <a:pt x="0" y="13462"/>
                    <a:pt x="8509" y="7874"/>
                    <a:pt x="25781" y="4699"/>
                  </a:cubicBezTo>
                  <a:cubicBezTo>
                    <a:pt x="34671" y="3302"/>
                    <a:pt x="49276" y="2286"/>
                    <a:pt x="69342" y="1270"/>
                  </a:cubicBezTo>
                  <a:cubicBezTo>
                    <a:pt x="89408" y="254"/>
                    <a:pt x="115316" y="0"/>
                    <a:pt x="146812" y="0"/>
                  </a:cubicBezTo>
                  <a:cubicBezTo>
                    <a:pt x="315214" y="0"/>
                    <a:pt x="444500" y="30226"/>
                    <a:pt x="535051" y="90678"/>
                  </a:cubicBezTo>
                  <a:cubicBezTo>
                    <a:pt x="625475" y="151130"/>
                    <a:pt x="670814" y="237363"/>
                    <a:pt x="670814" y="349250"/>
                  </a:cubicBezTo>
                  <a:cubicBezTo>
                    <a:pt x="670814" y="409702"/>
                    <a:pt x="654558" y="461264"/>
                    <a:pt x="622046" y="503809"/>
                  </a:cubicBezTo>
                  <a:cubicBezTo>
                    <a:pt x="589534" y="546354"/>
                    <a:pt x="541020" y="578866"/>
                    <a:pt x="476504" y="600964"/>
                  </a:cubicBezTo>
                  <a:lnTo>
                    <a:pt x="624713" y="888619"/>
                  </a:lnTo>
                  <a:cubicBezTo>
                    <a:pt x="639699" y="917956"/>
                    <a:pt x="660400" y="939292"/>
                    <a:pt x="686943" y="952881"/>
                  </a:cubicBezTo>
                  <a:cubicBezTo>
                    <a:pt x="712216" y="965073"/>
                    <a:pt x="725297" y="973201"/>
                    <a:pt x="726186" y="977265"/>
                  </a:cubicBezTo>
                  <a:lnTo>
                    <a:pt x="722630" y="986663"/>
                  </a:lnTo>
                  <a:cubicBezTo>
                    <a:pt x="711327" y="990727"/>
                    <a:pt x="706755" y="991616"/>
                    <a:pt x="701802" y="992124"/>
                  </a:cubicBezTo>
                  <a:cubicBezTo>
                    <a:pt x="696849" y="992632"/>
                    <a:pt x="688213" y="992886"/>
                    <a:pt x="676021" y="992886"/>
                  </a:cubicBezTo>
                  <a:lnTo>
                    <a:pt x="487426" y="992886"/>
                  </a:lnTo>
                  <a:cubicBezTo>
                    <a:pt x="467995" y="992886"/>
                    <a:pt x="455549" y="991997"/>
                    <a:pt x="450088" y="990219"/>
                  </a:cubicBezTo>
                  <a:lnTo>
                    <a:pt x="441706" y="984758"/>
                  </a:lnTo>
                  <a:cubicBezTo>
                    <a:pt x="441198" y="973074"/>
                    <a:pt x="451231" y="965073"/>
                    <a:pt x="471424" y="955294"/>
                  </a:cubicBezTo>
                  <a:cubicBezTo>
                    <a:pt x="491617" y="945515"/>
                    <a:pt x="501523" y="933577"/>
                    <a:pt x="501523" y="919099"/>
                  </a:cubicBezTo>
                  <a:lnTo>
                    <a:pt x="500634" y="907288"/>
                  </a:lnTo>
                  <a:cubicBezTo>
                    <a:pt x="496951" y="895604"/>
                    <a:pt x="493395" y="887095"/>
                    <a:pt x="487934" y="875665"/>
                  </a:cubicBezTo>
                  <a:lnTo>
                    <a:pt x="486918" y="872109"/>
                  </a:lnTo>
                  <a:lnTo>
                    <a:pt x="365633" y="618998"/>
                  </a:lnTo>
                  <a:lnTo>
                    <a:pt x="319532" y="623824"/>
                  </a:lnTo>
                  <a:lnTo>
                    <a:pt x="287020" y="624586"/>
                  </a:lnTo>
                  <a:cubicBezTo>
                    <a:pt x="278892" y="624586"/>
                    <a:pt x="269367" y="624332"/>
                    <a:pt x="258572" y="623824"/>
                  </a:cubicBezTo>
                  <a:lnTo>
                    <a:pt x="241300" y="623189"/>
                  </a:lnTo>
                  <a:lnTo>
                    <a:pt x="187579" y="619125"/>
                  </a:lnTo>
                  <a:lnTo>
                    <a:pt x="186944" y="880745"/>
                  </a:lnTo>
                  <a:cubicBezTo>
                    <a:pt x="186944" y="889762"/>
                    <a:pt x="186944" y="897890"/>
                    <a:pt x="186944" y="905002"/>
                  </a:cubicBezTo>
                  <a:lnTo>
                    <a:pt x="187833" y="919480"/>
                  </a:lnTo>
                  <a:cubicBezTo>
                    <a:pt x="191008" y="934466"/>
                    <a:pt x="194437" y="939800"/>
                    <a:pt x="199898" y="943102"/>
                  </a:cubicBezTo>
                  <a:cubicBezTo>
                    <a:pt x="205359" y="946531"/>
                    <a:pt x="215392" y="951103"/>
                    <a:pt x="230124" y="956945"/>
                  </a:cubicBezTo>
                  <a:cubicBezTo>
                    <a:pt x="244856" y="962787"/>
                    <a:pt x="252349" y="968629"/>
                    <a:pt x="252730" y="974471"/>
                  </a:cubicBezTo>
                  <a:lnTo>
                    <a:pt x="250063" y="985901"/>
                  </a:lnTo>
                  <a:cubicBezTo>
                    <a:pt x="239268" y="991235"/>
                    <a:pt x="228219" y="992632"/>
                    <a:pt x="211582" y="992632"/>
                  </a:cubicBezTo>
                  <a:lnTo>
                    <a:pt x="42545" y="99263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950" y="269620"/>
            <a:ext cx="472590" cy="300019"/>
            <a:chOff x="0" y="0"/>
            <a:chExt cx="3026575" cy="1921396"/>
          </a:xfrm>
        </p:grpSpPr>
        <p:sp>
          <p:nvSpPr>
            <p:cNvPr id="18" name="Freeform 18"/>
            <p:cNvSpPr/>
            <p:nvPr/>
          </p:nvSpPr>
          <p:spPr>
            <a:xfrm>
              <a:off x="982980" y="184404"/>
              <a:ext cx="530479" cy="383032"/>
            </a:xfrm>
            <a:custGeom>
              <a:avLst/>
              <a:gdLst/>
              <a:ahLst/>
              <a:cxnLst/>
              <a:rect l="l" t="t" r="r" b="b"/>
              <a:pathLst>
                <a:path w="530479" h="383032">
                  <a:moveTo>
                    <a:pt x="530352" y="383032"/>
                  </a:moveTo>
                  <a:lnTo>
                    <a:pt x="141097" y="0"/>
                  </a:lnTo>
                  <a:lnTo>
                    <a:pt x="0" y="383032"/>
                  </a:lnTo>
                  <a:lnTo>
                    <a:pt x="530479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13332" y="184404"/>
              <a:ext cx="530225" cy="383032"/>
            </a:xfrm>
            <a:custGeom>
              <a:avLst/>
              <a:gdLst/>
              <a:ahLst/>
              <a:cxnLst/>
              <a:rect l="l" t="t" r="r" b="b"/>
              <a:pathLst>
                <a:path w="530225" h="383032">
                  <a:moveTo>
                    <a:pt x="0" y="383032"/>
                  </a:moveTo>
                  <a:lnTo>
                    <a:pt x="530225" y="383032"/>
                  </a:lnTo>
                  <a:lnTo>
                    <a:pt x="389128" y="0"/>
                  </a:lnTo>
                  <a:lnTo>
                    <a:pt x="0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0678" y="567436"/>
              <a:ext cx="305181" cy="1290447"/>
            </a:xfrm>
            <a:custGeom>
              <a:avLst/>
              <a:gdLst/>
              <a:ahLst/>
              <a:cxnLst/>
              <a:rect l="l" t="t" r="r" b="b"/>
              <a:pathLst>
                <a:path w="305181" h="1290447">
                  <a:moveTo>
                    <a:pt x="152654" y="0"/>
                  </a:moveTo>
                  <a:lnTo>
                    <a:pt x="0" y="919226"/>
                  </a:lnTo>
                  <a:lnTo>
                    <a:pt x="152654" y="1290447"/>
                  </a:lnTo>
                  <a:lnTo>
                    <a:pt x="305181" y="919226"/>
                  </a:lnTo>
                  <a:lnTo>
                    <a:pt x="152654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03047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0"/>
                  </a:moveTo>
                  <a:lnTo>
                    <a:pt x="0" y="383032"/>
                  </a:lnTo>
                  <a:lnTo>
                    <a:pt x="479933" y="383032"/>
                  </a:lnTo>
                  <a:lnTo>
                    <a:pt x="621030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02460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383032"/>
                  </a:moveTo>
                  <a:lnTo>
                    <a:pt x="0" y="0"/>
                  </a:lnTo>
                  <a:lnTo>
                    <a:pt x="141097" y="383032"/>
                  </a:lnTo>
                  <a:lnTo>
                    <a:pt x="621030" y="383032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03047" y="567436"/>
              <a:ext cx="857758" cy="919353"/>
            </a:xfrm>
            <a:custGeom>
              <a:avLst/>
              <a:gdLst/>
              <a:ahLst/>
              <a:cxnLst/>
              <a:rect l="l" t="t" r="r" b="b"/>
              <a:pathLst>
                <a:path w="857758" h="919353">
                  <a:moveTo>
                    <a:pt x="0" y="0"/>
                  </a:moveTo>
                  <a:lnTo>
                    <a:pt x="857758" y="919353"/>
                  </a:lnTo>
                  <a:lnTo>
                    <a:pt x="479933" y="0"/>
                  </a:lnTo>
                  <a:lnTo>
                    <a:pt x="0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24077" y="63500"/>
              <a:ext cx="778383" cy="503936"/>
            </a:xfrm>
            <a:custGeom>
              <a:avLst/>
              <a:gdLst/>
              <a:ahLst/>
              <a:cxnLst/>
              <a:rect l="l" t="t" r="r" b="b"/>
              <a:pathLst>
                <a:path w="778383" h="503936">
                  <a:moveTo>
                    <a:pt x="388747" y="0"/>
                  </a:moveTo>
                  <a:lnTo>
                    <a:pt x="0" y="120904"/>
                  </a:lnTo>
                  <a:lnTo>
                    <a:pt x="389255" y="503936"/>
                  </a:lnTo>
                  <a:lnTo>
                    <a:pt x="778383" y="120904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76323" y="63500"/>
              <a:ext cx="418973" cy="157099"/>
            </a:xfrm>
            <a:custGeom>
              <a:avLst/>
              <a:gdLst/>
              <a:ahLst/>
              <a:cxnLst/>
              <a:rect l="l" t="t" r="r" b="b"/>
              <a:pathLst>
                <a:path w="418973" h="157099">
                  <a:moveTo>
                    <a:pt x="0" y="0"/>
                  </a:moveTo>
                  <a:lnTo>
                    <a:pt x="418973" y="157099"/>
                  </a:lnTo>
                  <a:lnTo>
                    <a:pt x="229743" y="0"/>
                  </a:lnTo>
                  <a:close/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998345" y="567436"/>
              <a:ext cx="799465" cy="795655"/>
            </a:xfrm>
            <a:custGeom>
              <a:avLst/>
              <a:gdLst/>
              <a:ahLst/>
              <a:cxnLst/>
              <a:rect l="l" t="t" r="r" b="b"/>
              <a:pathLst>
                <a:path w="799465" h="795655">
                  <a:moveTo>
                    <a:pt x="799465" y="0"/>
                  </a:moveTo>
                  <a:lnTo>
                    <a:pt x="525145" y="0"/>
                  </a:lnTo>
                  <a:lnTo>
                    <a:pt x="0" y="795655"/>
                  </a:lnTo>
                  <a:lnTo>
                    <a:pt x="799465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31368" y="63500"/>
              <a:ext cx="418846" cy="157099"/>
            </a:xfrm>
            <a:custGeom>
              <a:avLst/>
              <a:gdLst/>
              <a:ahLst/>
              <a:cxnLst/>
              <a:rect l="l" t="t" r="r" b="b"/>
              <a:pathLst>
                <a:path w="418846" h="157099">
                  <a:moveTo>
                    <a:pt x="189357" y="0"/>
                  </a:moveTo>
                  <a:lnTo>
                    <a:pt x="0" y="157099"/>
                  </a:lnTo>
                  <a:lnTo>
                    <a:pt x="418846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65859" y="567436"/>
              <a:ext cx="857631" cy="919353"/>
            </a:xfrm>
            <a:custGeom>
              <a:avLst/>
              <a:gdLst/>
              <a:ahLst/>
              <a:cxnLst/>
              <a:rect l="l" t="t" r="r" b="b"/>
              <a:pathLst>
                <a:path w="857631" h="919353">
                  <a:moveTo>
                    <a:pt x="0" y="919226"/>
                  </a:moveTo>
                  <a:lnTo>
                    <a:pt x="857631" y="0"/>
                  </a:lnTo>
                  <a:lnTo>
                    <a:pt x="377698" y="0"/>
                  </a:lnTo>
                  <a:lnTo>
                    <a:pt x="0" y="919353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13332" y="567309"/>
              <a:ext cx="530225" cy="919353"/>
            </a:xfrm>
            <a:custGeom>
              <a:avLst/>
              <a:gdLst/>
              <a:ahLst/>
              <a:cxnLst/>
              <a:rect l="l" t="t" r="r" b="b"/>
              <a:pathLst>
                <a:path w="530225" h="919353">
                  <a:moveTo>
                    <a:pt x="0" y="127"/>
                  </a:moveTo>
                  <a:lnTo>
                    <a:pt x="0" y="127"/>
                  </a:lnTo>
                  <a:lnTo>
                    <a:pt x="152527" y="919353"/>
                  </a:lnTo>
                  <a:lnTo>
                    <a:pt x="530225" y="0"/>
                  </a:lnTo>
                  <a:lnTo>
                    <a:pt x="0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82980" y="567436"/>
              <a:ext cx="530479" cy="919353"/>
            </a:xfrm>
            <a:custGeom>
              <a:avLst/>
              <a:gdLst/>
              <a:ahLst/>
              <a:cxnLst/>
              <a:rect l="l" t="t" r="r" b="b"/>
              <a:pathLst>
                <a:path w="530479" h="919353">
                  <a:moveTo>
                    <a:pt x="530352" y="0"/>
                  </a:moveTo>
                  <a:lnTo>
                    <a:pt x="0" y="0"/>
                  </a:lnTo>
                  <a:lnTo>
                    <a:pt x="377825" y="919353"/>
                  </a:lnTo>
                  <a:lnTo>
                    <a:pt x="530479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8854" y="220599"/>
              <a:ext cx="302387" cy="346837"/>
            </a:xfrm>
            <a:custGeom>
              <a:avLst/>
              <a:gdLst/>
              <a:ahLst/>
              <a:cxnLst/>
              <a:rect l="l" t="t" r="r" b="b"/>
              <a:pathLst>
                <a:path w="302387" h="346837">
                  <a:moveTo>
                    <a:pt x="274193" y="346837"/>
                  </a:moveTo>
                  <a:lnTo>
                    <a:pt x="302387" y="0"/>
                  </a:lnTo>
                  <a:lnTo>
                    <a:pt x="0" y="346837"/>
                  </a:lnTo>
                  <a:lnTo>
                    <a:pt x="274193" y="346837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13332" y="567436"/>
              <a:ext cx="1440815" cy="1290574"/>
            </a:xfrm>
            <a:custGeom>
              <a:avLst/>
              <a:gdLst/>
              <a:ahLst/>
              <a:cxnLst/>
              <a:rect l="l" t="t" r="r" b="b"/>
              <a:pathLst>
                <a:path w="1440815" h="1290574">
                  <a:moveTo>
                    <a:pt x="485140" y="795655"/>
                  </a:moveTo>
                  <a:lnTo>
                    <a:pt x="1010158" y="0"/>
                  </a:lnTo>
                  <a:lnTo>
                    <a:pt x="152527" y="919353"/>
                  </a:lnTo>
                  <a:lnTo>
                    <a:pt x="0" y="1290574"/>
                  </a:lnTo>
                  <a:lnTo>
                    <a:pt x="1440815" y="0"/>
                  </a:lnTo>
                  <a:lnTo>
                    <a:pt x="1284478" y="0"/>
                  </a:lnTo>
                  <a:lnTo>
                    <a:pt x="485013" y="795655"/>
                  </a:lnTo>
                  <a:lnTo>
                    <a:pt x="278892" y="1064133"/>
                  </a:lnTo>
                  <a:lnTo>
                    <a:pt x="485013" y="795655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28854" y="567436"/>
              <a:ext cx="776986" cy="761873"/>
            </a:xfrm>
            <a:custGeom>
              <a:avLst/>
              <a:gdLst/>
              <a:ahLst/>
              <a:cxnLst/>
              <a:rect l="l" t="t" r="r" b="b"/>
              <a:pathLst>
                <a:path w="776986" h="761873">
                  <a:moveTo>
                    <a:pt x="776986" y="761873"/>
                  </a:moveTo>
                  <a:lnTo>
                    <a:pt x="274193" y="0"/>
                  </a:lnTo>
                  <a:lnTo>
                    <a:pt x="0" y="0"/>
                  </a:lnTo>
                  <a:lnTo>
                    <a:pt x="776986" y="761873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2517" y="567436"/>
              <a:ext cx="1052957" cy="943102"/>
            </a:xfrm>
            <a:custGeom>
              <a:avLst/>
              <a:gdLst/>
              <a:ahLst/>
              <a:cxnLst/>
              <a:rect l="l" t="t" r="r" b="b"/>
              <a:pathLst>
                <a:path w="1052957" h="943102">
                  <a:moveTo>
                    <a:pt x="156337" y="0"/>
                  </a:moveTo>
                  <a:lnTo>
                    <a:pt x="0" y="0"/>
                  </a:lnTo>
                  <a:lnTo>
                    <a:pt x="1052957" y="943102"/>
                  </a:lnTo>
                  <a:lnTo>
                    <a:pt x="933450" y="761873"/>
                  </a:lnTo>
                  <a:lnTo>
                    <a:pt x="156337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503047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447167" y="0"/>
                  </a:moveTo>
                  <a:lnTo>
                    <a:pt x="28321" y="157099"/>
                  </a:lnTo>
                  <a:lnTo>
                    <a:pt x="0" y="503936"/>
                  </a:lnTo>
                  <a:lnTo>
                    <a:pt x="621030" y="120904"/>
                  </a:lnTo>
                  <a:lnTo>
                    <a:pt x="447929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503047" y="567436"/>
              <a:ext cx="1010158" cy="1290447"/>
            </a:xfrm>
            <a:custGeom>
              <a:avLst/>
              <a:gdLst/>
              <a:ahLst/>
              <a:cxnLst/>
              <a:rect l="l" t="t" r="r" b="b"/>
              <a:pathLst>
                <a:path w="1010158" h="1290447">
                  <a:moveTo>
                    <a:pt x="857758" y="919226"/>
                  </a:moveTo>
                  <a:lnTo>
                    <a:pt x="0" y="0"/>
                  </a:lnTo>
                  <a:lnTo>
                    <a:pt x="502793" y="761873"/>
                  </a:lnTo>
                  <a:lnTo>
                    <a:pt x="622300" y="879221"/>
                  </a:lnTo>
                  <a:lnTo>
                    <a:pt x="502793" y="761873"/>
                  </a:lnTo>
                  <a:lnTo>
                    <a:pt x="622300" y="943102"/>
                  </a:lnTo>
                  <a:lnTo>
                    <a:pt x="1010158" y="1290447"/>
                  </a:lnTo>
                  <a:lnTo>
                    <a:pt x="857504" y="919226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00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67868" y="0"/>
                  </a:moveTo>
                  <a:lnTo>
                    <a:pt x="0" y="338709"/>
                  </a:lnTo>
                  <a:lnTo>
                    <a:pt x="9017" y="346837"/>
                  </a:lnTo>
                  <a:lnTo>
                    <a:pt x="165354" y="346837"/>
                  </a:lnTo>
                  <a:lnTo>
                    <a:pt x="467868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950976" y="63500"/>
              <a:ext cx="561848" cy="120904"/>
            </a:xfrm>
            <a:custGeom>
              <a:avLst/>
              <a:gdLst/>
              <a:ahLst/>
              <a:cxnLst/>
              <a:rect l="l" t="t" r="r" b="b"/>
              <a:pathLst>
                <a:path w="561848" h="120904">
                  <a:moveTo>
                    <a:pt x="0" y="0"/>
                  </a:moveTo>
                  <a:lnTo>
                    <a:pt x="173101" y="120904"/>
                  </a:lnTo>
                  <a:lnTo>
                    <a:pt x="561848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95296" y="220599"/>
              <a:ext cx="302641" cy="346837"/>
            </a:xfrm>
            <a:custGeom>
              <a:avLst/>
              <a:gdLst/>
              <a:ahLst/>
              <a:cxnLst/>
              <a:rect l="l" t="t" r="r" b="b"/>
              <a:pathLst>
                <a:path w="302641" h="346837">
                  <a:moveTo>
                    <a:pt x="302514" y="346837"/>
                  </a:moveTo>
                  <a:lnTo>
                    <a:pt x="0" y="0"/>
                  </a:lnTo>
                  <a:lnTo>
                    <a:pt x="28321" y="346837"/>
                  </a:lnTo>
                  <a:lnTo>
                    <a:pt x="302641" y="346837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95296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58851" y="346837"/>
                  </a:moveTo>
                  <a:lnTo>
                    <a:pt x="467868" y="338709"/>
                  </a:lnTo>
                  <a:lnTo>
                    <a:pt x="0" y="0"/>
                  </a:lnTo>
                  <a:lnTo>
                    <a:pt x="302514" y="346837"/>
                  </a:lnTo>
                  <a:lnTo>
                    <a:pt x="458724" y="346837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02460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173101" y="0"/>
                  </a:moveTo>
                  <a:lnTo>
                    <a:pt x="0" y="120904"/>
                  </a:lnTo>
                  <a:lnTo>
                    <a:pt x="621030" y="503936"/>
                  </a:lnTo>
                  <a:lnTo>
                    <a:pt x="592709" y="157099"/>
                  </a:lnTo>
                  <a:lnTo>
                    <a:pt x="173863" y="0"/>
                  </a:lnTo>
                  <a:close/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13967" y="63500"/>
              <a:ext cx="561594" cy="120904"/>
            </a:xfrm>
            <a:custGeom>
              <a:avLst/>
              <a:gdLst/>
              <a:ahLst/>
              <a:cxnLst/>
              <a:rect l="l" t="t" r="r" b="b"/>
              <a:pathLst>
                <a:path w="561594" h="120904">
                  <a:moveTo>
                    <a:pt x="0" y="0"/>
                  </a:moveTo>
                  <a:lnTo>
                    <a:pt x="388493" y="120904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956384" y="932043"/>
            <a:ext cx="39626" cy="154399"/>
            <a:chOff x="0" y="0"/>
            <a:chExt cx="253771" cy="9888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3746" cy="988822"/>
            </a:xfrm>
            <a:custGeom>
              <a:avLst/>
              <a:gdLst/>
              <a:ahLst/>
              <a:cxnLst/>
              <a:rect l="l" t="t" r="r" b="b"/>
              <a:pathLst>
                <a:path w="253746" h="988822">
                  <a:moveTo>
                    <a:pt x="186690" y="877697"/>
                  </a:moveTo>
                  <a:cubicBezTo>
                    <a:pt x="186690" y="901192"/>
                    <a:pt x="187706" y="916686"/>
                    <a:pt x="190119" y="924433"/>
                  </a:cubicBezTo>
                  <a:lnTo>
                    <a:pt x="196215" y="937641"/>
                  </a:lnTo>
                  <a:cubicBezTo>
                    <a:pt x="207010" y="944372"/>
                    <a:pt x="217043" y="948690"/>
                    <a:pt x="231775" y="953897"/>
                  </a:cubicBezTo>
                  <a:cubicBezTo>
                    <a:pt x="246507" y="959104"/>
                    <a:pt x="253746" y="964692"/>
                    <a:pt x="253746" y="970534"/>
                  </a:cubicBezTo>
                  <a:lnTo>
                    <a:pt x="250952" y="981964"/>
                  </a:lnTo>
                  <a:cubicBezTo>
                    <a:pt x="239649" y="987425"/>
                    <a:pt x="228473" y="988822"/>
                    <a:pt x="211709" y="988822"/>
                  </a:cubicBezTo>
                  <a:lnTo>
                    <a:pt x="42672" y="988822"/>
                  </a:lnTo>
                  <a:cubicBezTo>
                    <a:pt x="26924" y="988822"/>
                    <a:pt x="15621" y="987425"/>
                    <a:pt x="8763" y="984631"/>
                  </a:cubicBezTo>
                  <a:lnTo>
                    <a:pt x="889" y="977265"/>
                  </a:lnTo>
                  <a:cubicBezTo>
                    <a:pt x="0" y="965073"/>
                    <a:pt x="7239" y="959739"/>
                    <a:pt x="21971" y="954278"/>
                  </a:cubicBezTo>
                  <a:cubicBezTo>
                    <a:pt x="36703" y="948817"/>
                    <a:pt x="46736" y="944372"/>
                    <a:pt x="52070" y="941070"/>
                  </a:cubicBezTo>
                  <a:lnTo>
                    <a:pt x="61595" y="931545"/>
                  </a:lnTo>
                  <a:cubicBezTo>
                    <a:pt x="66548" y="912114"/>
                    <a:pt x="67691" y="897255"/>
                    <a:pt x="67691" y="877824"/>
                  </a:cubicBezTo>
                  <a:lnTo>
                    <a:pt x="67691" y="110998"/>
                  </a:lnTo>
                  <a:cubicBezTo>
                    <a:pt x="67691" y="89789"/>
                    <a:pt x="66675" y="75057"/>
                    <a:pt x="64643" y="66675"/>
                  </a:cubicBezTo>
                  <a:lnTo>
                    <a:pt x="58928" y="52451"/>
                  </a:lnTo>
                  <a:cubicBezTo>
                    <a:pt x="48006" y="45593"/>
                    <a:pt x="37846" y="41148"/>
                    <a:pt x="22987" y="35560"/>
                  </a:cubicBezTo>
                  <a:cubicBezTo>
                    <a:pt x="8128" y="29972"/>
                    <a:pt x="508" y="23876"/>
                    <a:pt x="0" y="17653"/>
                  </a:cubicBezTo>
                  <a:lnTo>
                    <a:pt x="3048" y="7239"/>
                  </a:lnTo>
                  <a:cubicBezTo>
                    <a:pt x="15240" y="1524"/>
                    <a:pt x="26289" y="0"/>
                    <a:pt x="42672" y="0"/>
                  </a:cubicBezTo>
                  <a:lnTo>
                    <a:pt x="211836" y="0"/>
                  </a:lnTo>
                  <a:cubicBezTo>
                    <a:pt x="227584" y="0"/>
                    <a:pt x="238379" y="1397"/>
                    <a:pt x="244348" y="4064"/>
                  </a:cubicBezTo>
                  <a:lnTo>
                    <a:pt x="253365" y="11303"/>
                  </a:lnTo>
                  <a:cubicBezTo>
                    <a:pt x="253746" y="22987"/>
                    <a:pt x="246380" y="28829"/>
                    <a:pt x="231394" y="35179"/>
                  </a:cubicBezTo>
                  <a:cubicBezTo>
                    <a:pt x="216535" y="40259"/>
                    <a:pt x="206502" y="44450"/>
                    <a:pt x="201422" y="48006"/>
                  </a:cubicBezTo>
                  <a:lnTo>
                    <a:pt x="192151" y="57658"/>
                  </a:lnTo>
                  <a:cubicBezTo>
                    <a:pt x="187706" y="77089"/>
                    <a:pt x="186690" y="91948"/>
                    <a:pt x="186690" y="110871"/>
                  </a:cubicBezTo>
                  <a:lnTo>
                    <a:pt x="186690" y="877697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701239" y="645268"/>
            <a:ext cx="403635" cy="256019"/>
            <a:chOff x="0" y="0"/>
            <a:chExt cx="2584971" cy="1639608"/>
          </a:xfrm>
        </p:grpSpPr>
        <p:sp>
          <p:nvSpPr>
            <p:cNvPr id="46" name="Freeform 46"/>
            <p:cNvSpPr/>
            <p:nvPr/>
          </p:nvSpPr>
          <p:spPr>
            <a:xfrm>
              <a:off x="63500" y="63500"/>
              <a:ext cx="1184529" cy="1512697"/>
            </a:xfrm>
            <a:custGeom>
              <a:avLst/>
              <a:gdLst/>
              <a:ahLst/>
              <a:cxnLst/>
              <a:rect l="l" t="t" r="r" b="b"/>
              <a:pathLst>
                <a:path w="1184529" h="1512697">
                  <a:moveTo>
                    <a:pt x="673989" y="1342898"/>
                  </a:moveTo>
                  <a:cubicBezTo>
                    <a:pt x="673989" y="1376045"/>
                    <a:pt x="675894" y="1399032"/>
                    <a:pt x="679704" y="1411732"/>
                  </a:cubicBezTo>
                  <a:cubicBezTo>
                    <a:pt x="683514" y="1424432"/>
                    <a:pt x="689737" y="1433703"/>
                    <a:pt x="698373" y="1439164"/>
                  </a:cubicBezTo>
                  <a:cubicBezTo>
                    <a:pt x="707009" y="1444625"/>
                    <a:pt x="721868" y="1451229"/>
                    <a:pt x="743331" y="1458849"/>
                  </a:cubicBezTo>
                  <a:cubicBezTo>
                    <a:pt x="764794" y="1466469"/>
                    <a:pt x="776097" y="1475105"/>
                    <a:pt x="777494" y="1484757"/>
                  </a:cubicBezTo>
                  <a:lnTo>
                    <a:pt x="773176" y="1502410"/>
                  </a:lnTo>
                  <a:cubicBezTo>
                    <a:pt x="755904" y="1510665"/>
                    <a:pt x="739267" y="1512697"/>
                    <a:pt x="714375" y="1512697"/>
                  </a:cubicBezTo>
                  <a:lnTo>
                    <a:pt x="453517" y="1512697"/>
                  </a:lnTo>
                  <a:cubicBezTo>
                    <a:pt x="429260" y="1512697"/>
                    <a:pt x="412623" y="1510665"/>
                    <a:pt x="403352" y="1506474"/>
                  </a:cubicBezTo>
                  <a:cubicBezTo>
                    <a:pt x="393954" y="1502410"/>
                    <a:pt x="389255" y="1495171"/>
                    <a:pt x="389255" y="1484757"/>
                  </a:cubicBezTo>
                  <a:cubicBezTo>
                    <a:pt x="389255" y="1476502"/>
                    <a:pt x="399923" y="1468374"/>
                    <a:pt x="421386" y="1460373"/>
                  </a:cubicBezTo>
                  <a:cubicBezTo>
                    <a:pt x="442849" y="1452372"/>
                    <a:pt x="458978" y="1445006"/>
                    <a:pt x="470027" y="1438148"/>
                  </a:cubicBezTo>
                  <a:cubicBezTo>
                    <a:pt x="477647" y="1434084"/>
                    <a:pt x="483489" y="1424559"/>
                    <a:pt x="487680" y="1409700"/>
                  </a:cubicBezTo>
                  <a:cubicBezTo>
                    <a:pt x="491871" y="1394841"/>
                    <a:pt x="493903" y="1372616"/>
                    <a:pt x="493903" y="1342898"/>
                  </a:cubicBezTo>
                  <a:lnTo>
                    <a:pt x="493903" y="1045718"/>
                  </a:lnTo>
                  <a:cubicBezTo>
                    <a:pt x="493903" y="1014730"/>
                    <a:pt x="490728" y="985520"/>
                    <a:pt x="484632" y="958215"/>
                  </a:cubicBezTo>
                  <a:cubicBezTo>
                    <a:pt x="478536" y="930910"/>
                    <a:pt x="467995" y="900430"/>
                    <a:pt x="453644" y="866648"/>
                  </a:cubicBezTo>
                  <a:lnTo>
                    <a:pt x="128397" y="152273"/>
                  </a:lnTo>
                  <a:cubicBezTo>
                    <a:pt x="109728" y="110109"/>
                    <a:pt x="83693" y="78613"/>
                    <a:pt x="50165" y="57531"/>
                  </a:cubicBezTo>
                  <a:cubicBezTo>
                    <a:pt x="16637" y="36449"/>
                    <a:pt x="0" y="24130"/>
                    <a:pt x="0" y="20701"/>
                  </a:cubicBezTo>
                  <a:lnTo>
                    <a:pt x="4191" y="8636"/>
                  </a:lnTo>
                  <a:cubicBezTo>
                    <a:pt x="20701" y="1778"/>
                    <a:pt x="35560" y="0"/>
                    <a:pt x="56896" y="0"/>
                  </a:cubicBezTo>
                  <a:lnTo>
                    <a:pt x="376809" y="0"/>
                  </a:lnTo>
                  <a:cubicBezTo>
                    <a:pt x="395478" y="0"/>
                    <a:pt x="407162" y="1397"/>
                    <a:pt x="411988" y="4064"/>
                  </a:cubicBezTo>
                  <a:lnTo>
                    <a:pt x="419989" y="12446"/>
                  </a:lnTo>
                  <a:cubicBezTo>
                    <a:pt x="421386" y="28321"/>
                    <a:pt x="404749" y="38608"/>
                    <a:pt x="371729" y="51689"/>
                  </a:cubicBezTo>
                  <a:cubicBezTo>
                    <a:pt x="338709" y="64770"/>
                    <a:pt x="322072" y="85471"/>
                    <a:pt x="322072" y="113792"/>
                  </a:cubicBezTo>
                  <a:lnTo>
                    <a:pt x="325247" y="134493"/>
                  </a:lnTo>
                  <a:cubicBezTo>
                    <a:pt x="327279" y="140716"/>
                    <a:pt x="329057" y="145923"/>
                    <a:pt x="330454" y="150114"/>
                  </a:cubicBezTo>
                  <a:cubicBezTo>
                    <a:pt x="331851" y="154305"/>
                    <a:pt x="335915" y="162941"/>
                    <a:pt x="342900" y="175895"/>
                  </a:cubicBezTo>
                  <a:lnTo>
                    <a:pt x="641858" y="875792"/>
                  </a:lnTo>
                  <a:lnTo>
                    <a:pt x="930783" y="228854"/>
                  </a:lnTo>
                  <a:cubicBezTo>
                    <a:pt x="933577" y="221996"/>
                    <a:pt x="936244" y="214503"/>
                    <a:pt x="939038" y="206629"/>
                  </a:cubicBezTo>
                  <a:lnTo>
                    <a:pt x="948309" y="176022"/>
                  </a:lnTo>
                  <a:lnTo>
                    <a:pt x="955548" y="129540"/>
                  </a:lnTo>
                  <a:cubicBezTo>
                    <a:pt x="955548" y="116459"/>
                    <a:pt x="951230" y="103505"/>
                    <a:pt x="942594" y="90805"/>
                  </a:cubicBezTo>
                  <a:cubicBezTo>
                    <a:pt x="933958" y="78105"/>
                    <a:pt x="922782" y="68199"/>
                    <a:pt x="908939" y="61214"/>
                  </a:cubicBezTo>
                  <a:lnTo>
                    <a:pt x="871728" y="46609"/>
                  </a:lnTo>
                  <a:cubicBezTo>
                    <a:pt x="850392" y="40386"/>
                    <a:pt x="839597" y="31750"/>
                    <a:pt x="839597" y="20701"/>
                  </a:cubicBezTo>
                  <a:lnTo>
                    <a:pt x="844042" y="9525"/>
                  </a:lnTo>
                  <a:cubicBezTo>
                    <a:pt x="862076" y="2032"/>
                    <a:pt x="876554" y="0"/>
                    <a:pt x="896620" y="0"/>
                  </a:cubicBezTo>
                  <a:lnTo>
                    <a:pt x="1135761" y="0"/>
                  </a:lnTo>
                  <a:cubicBezTo>
                    <a:pt x="1155065" y="0"/>
                    <a:pt x="1167638" y="1397"/>
                    <a:pt x="1173607" y="4064"/>
                  </a:cubicBezTo>
                  <a:lnTo>
                    <a:pt x="1183132" y="12446"/>
                  </a:lnTo>
                  <a:cubicBezTo>
                    <a:pt x="1184529" y="28956"/>
                    <a:pt x="1175258" y="38989"/>
                    <a:pt x="1156589" y="50800"/>
                  </a:cubicBezTo>
                  <a:lnTo>
                    <a:pt x="1138047" y="61214"/>
                  </a:lnTo>
                  <a:cubicBezTo>
                    <a:pt x="1106297" y="71628"/>
                    <a:pt x="1081278" y="85344"/>
                    <a:pt x="1063117" y="102616"/>
                  </a:cubicBezTo>
                  <a:cubicBezTo>
                    <a:pt x="1044956" y="119888"/>
                    <a:pt x="1024001" y="154686"/>
                    <a:pt x="1000633" y="207264"/>
                  </a:cubicBezTo>
                  <a:lnTo>
                    <a:pt x="720725" y="831469"/>
                  </a:lnTo>
                  <a:cubicBezTo>
                    <a:pt x="713740" y="845947"/>
                    <a:pt x="707009" y="862965"/>
                    <a:pt x="700405" y="882269"/>
                  </a:cubicBezTo>
                  <a:lnTo>
                    <a:pt x="684403" y="935101"/>
                  </a:lnTo>
                  <a:cubicBezTo>
                    <a:pt x="681609" y="949579"/>
                    <a:pt x="679196" y="966851"/>
                    <a:pt x="677037" y="986917"/>
                  </a:cubicBezTo>
                  <a:lnTo>
                    <a:pt x="673989" y="1043813"/>
                  </a:lnTo>
                  <a:lnTo>
                    <a:pt x="673989" y="1343025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295654" y="63500"/>
              <a:ext cx="1225804" cy="1512570"/>
            </a:xfrm>
            <a:custGeom>
              <a:avLst/>
              <a:gdLst/>
              <a:ahLst/>
              <a:cxnLst/>
              <a:rect l="l" t="t" r="r" b="b"/>
              <a:pathLst>
                <a:path w="1225804" h="1512570">
                  <a:moveTo>
                    <a:pt x="337185" y="951484"/>
                  </a:moveTo>
                  <a:lnTo>
                    <a:pt x="334264" y="963930"/>
                  </a:lnTo>
                  <a:lnTo>
                    <a:pt x="333248" y="981583"/>
                  </a:lnTo>
                  <a:cubicBezTo>
                    <a:pt x="333248" y="991997"/>
                    <a:pt x="336423" y="999998"/>
                    <a:pt x="342519" y="1005459"/>
                  </a:cubicBezTo>
                  <a:cubicBezTo>
                    <a:pt x="350139" y="1010412"/>
                    <a:pt x="359791" y="1012698"/>
                    <a:pt x="371602" y="1012698"/>
                  </a:cubicBezTo>
                  <a:lnTo>
                    <a:pt x="744855" y="1012698"/>
                  </a:lnTo>
                  <a:cubicBezTo>
                    <a:pt x="758698" y="1012698"/>
                    <a:pt x="770128" y="1009142"/>
                    <a:pt x="779145" y="1001776"/>
                  </a:cubicBezTo>
                  <a:cubicBezTo>
                    <a:pt x="788162" y="994410"/>
                    <a:pt x="792988" y="985647"/>
                    <a:pt x="793623" y="975233"/>
                  </a:cubicBezTo>
                  <a:lnTo>
                    <a:pt x="791591" y="957707"/>
                  </a:lnTo>
                  <a:cubicBezTo>
                    <a:pt x="791591" y="951484"/>
                    <a:pt x="790194" y="944626"/>
                    <a:pt x="787400" y="937006"/>
                  </a:cubicBezTo>
                  <a:lnTo>
                    <a:pt x="570611" y="226695"/>
                  </a:lnTo>
                  <a:lnTo>
                    <a:pt x="552196" y="226822"/>
                  </a:lnTo>
                  <a:lnTo>
                    <a:pt x="337185" y="951357"/>
                  </a:lnTo>
                  <a:close/>
                  <a:moveTo>
                    <a:pt x="48641" y="1512570"/>
                  </a:moveTo>
                  <a:cubicBezTo>
                    <a:pt x="29972" y="1512570"/>
                    <a:pt x="17526" y="1511046"/>
                    <a:pt x="11430" y="1507998"/>
                  </a:cubicBezTo>
                  <a:lnTo>
                    <a:pt x="1397" y="1499489"/>
                  </a:lnTo>
                  <a:cubicBezTo>
                    <a:pt x="0" y="1480058"/>
                    <a:pt x="12065" y="1469898"/>
                    <a:pt x="36195" y="1460881"/>
                  </a:cubicBezTo>
                  <a:lnTo>
                    <a:pt x="44450" y="1457706"/>
                  </a:lnTo>
                  <a:cubicBezTo>
                    <a:pt x="79629" y="1443228"/>
                    <a:pt x="105537" y="1427480"/>
                    <a:pt x="122047" y="1410716"/>
                  </a:cubicBezTo>
                  <a:cubicBezTo>
                    <a:pt x="138557" y="1393952"/>
                    <a:pt x="155194" y="1358392"/>
                    <a:pt x="171831" y="1304544"/>
                  </a:cubicBezTo>
                  <a:lnTo>
                    <a:pt x="574548" y="0"/>
                  </a:lnTo>
                  <a:lnTo>
                    <a:pt x="681228" y="0"/>
                  </a:lnTo>
                  <a:lnTo>
                    <a:pt x="1096391" y="1360424"/>
                  </a:lnTo>
                  <a:cubicBezTo>
                    <a:pt x="1108837" y="1401191"/>
                    <a:pt x="1133602" y="1432560"/>
                    <a:pt x="1170940" y="1454658"/>
                  </a:cubicBezTo>
                  <a:cubicBezTo>
                    <a:pt x="1206119" y="1474724"/>
                    <a:pt x="1224407" y="1487170"/>
                    <a:pt x="1225804" y="1491869"/>
                  </a:cubicBezTo>
                  <a:lnTo>
                    <a:pt x="1221486" y="1503172"/>
                  </a:lnTo>
                  <a:cubicBezTo>
                    <a:pt x="1204214" y="1510792"/>
                    <a:pt x="1189609" y="1512570"/>
                    <a:pt x="1168908" y="1512570"/>
                  </a:cubicBezTo>
                  <a:lnTo>
                    <a:pt x="861441" y="1512570"/>
                  </a:lnTo>
                  <a:cubicBezTo>
                    <a:pt x="842772" y="1512570"/>
                    <a:pt x="830961" y="1511427"/>
                    <a:pt x="825627" y="1509014"/>
                  </a:cubicBezTo>
                  <a:lnTo>
                    <a:pt x="817499" y="1501648"/>
                  </a:lnTo>
                  <a:cubicBezTo>
                    <a:pt x="816737" y="1483741"/>
                    <a:pt x="833374" y="1472311"/>
                    <a:pt x="866521" y="1459865"/>
                  </a:cubicBezTo>
                  <a:cubicBezTo>
                    <a:pt x="899668" y="1447419"/>
                    <a:pt x="916178" y="1429131"/>
                    <a:pt x="916178" y="1405001"/>
                  </a:cubicBezTo>
                  <a:lnTo>
                    <a:pt x="913130" y="1376934"/>
                  </a:lnTo>
                  <a:lnTo>
                    <a:pt x="903986" y="1336548"/>
                  </a:lnTo>
                  <a:lnTo>
                    <a:pt x="844423" y="1134491"/>
                  </a:lnTo>
                  <a:cubicBezTo>
                    <a:pt x="836168" y="1106932"/>
                    <a:pt x="825500" y="1087882"/>
                    <a:pt x="812800" y="1077214"/>
                  </a:cubicBezTo>
                  <a:cubicBezTo>
                    <a:pt x="800100" y="1066546"/>
                    <a:pt x="781431" y="1061212"/>
                    <a:pt x="757301" y="1061212"/>
                  </a:cubicBezTo>
                  <a:lnTo>
                    <a:pt x="360426" y="1061212"/>
                  </a:lnTo>
                  <a:cubicBezTo>
                    <a:pt x="338963" y="1061212"/>
                    <a:pt x="323469" y="1065022"/>
                    <a:pt x="313817" y="1072642"/>
                  </a:cubicBezTo>
                  <a:cubicBezTo>
                    <a:pt x="304038" y="1080262"/>
                    <a:pt x="295148" y="1096899"/>
                    <a:pt x="286766" y="1122426"/>
                  </a:cubicBezTo>
                  <a:lnTo>
                    <a:pt x="240157" y="1283970"/>
                  </a:lnTo>
                  <a:lnTo>
                    <a:pt x="229743" y="1328420"/>
                  </a:lnTo>
                  <a:lnTo>
                    <a:pt x="226695" y="1372997"/>
                  </a:lnTo>
                  <a:cubicBezTo>
                    <a:pt x="226695" y="1389634"/>
                    <a:pt x="230886" y="1405128"/>
                    <a:pt x="239141" y="1419606"/>
                  </a:cubicBezTo>
                  <a:cubicBezTo>
                    <a:pt x="247396" y="1434084"/>
                    <a:pt x="259080" y="1444752"/>
                    <a:pt x="274193" y="1451610"/>
                  </a:cubicBezTo>
                  <a:lnTo>
                    <a:pt x="305308" y="1463040"/>
                  </a:lnTo>
                  <a:cubicBezTo>
                    <a:pt x="332232" y="1472692"/>
                    <a:pt x="345694" y="1483106"/>
                    <a:pt x="345694" y="1494028"/>
                  </a:cubicBezTo>
                  <a:lnTo>
                    <a:pt x="341249" y="1504315"/>
                  </a:lnTo>
                  <a:cubicBezTo>
                    <a:pt x="326771" y="1509903"/>
                    <a:pt x="320929" y="1510919"/>
                    <a:pt x="315214" y="1511554"/>
                  </a:cubicBezTo>
                  <a:lnTo>
                    <a:pt x="288798" y="1512570"/>
                  </a:lnTo>
                  <a:lnTo>
                    <a:pt x="48641" y="151257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4033212" y="932025"/>
            <a:ext cx="111494" cy="154439"/>
            <a:chOff x="0" y="0"/>
            <a:chExt cx="714032" cy="98906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3994" cy="989203"/>
            </a:xfrm>
            <a:custGeom>
              <a:avLst/>
              <a:gdLst/>
              <a:ahLst/>
              <a:cxnLst/>
              <a:rect l="l" t="t" r="r" b="b"/>
              <a:pathLst>
                <a:path w="713994" h="989203">
                  <a:moveTo>
                    <a:pt x="592201" y="111252"/>
                  </a:moveTo>
                  <a:cubicBezTo>
                    <a:pt x="592201" y="95377"/>
                    <a:pt x="590296" y="82042"/>
                    <a:pt x="586105" y="71247"/>
                  </a:cubicBezTo>
                  <a:cubicBezTo>
                    <a:pt x="582930" y="60833"/>
                    <a:pt x="577469" y="53340"/>
                    <a:pt x="569595" y="48514"/>
                  </a:cubicBezTo>
                  <a:cubicBezTo>
                    <a:pt x="561721" y="43688"/>
                    <a:pt x="550037" y="38989"/>
                    <a:pt x="534670" y="34290"/>
                  </a:cubicBezTo>
                  <a:cubicBezTo>
                    <a:pt x="519303" y="29591"/>
                    <a:pt x="511175" y="24003"/>
                    <a:pt x="510286" y="17780"/>
                  </a:cubicBezTo>
                  <a:lnTo>
                    <a:pt x="514096" y="7493"/>
                  </a:lnTo>
                  <a:cubicBezTo>
                    <a:pt x="529463" y="1651"/>
                    <a:pt x="542417" y="127"/>
                    <a:pt x="560324" y="127"/>
                  </a:cubicBezTo>
                  <a:lnTo>
                    <a:pt x="653034" y="127"/>
                  </a:lnTo>
                  <a:cubicBezTo>
                    <a:pt x="675640" y="127"/>
                    <a:pt x="691261" y="1524"/>
                    <a:pt x="700151" y="4191"/>
                  </a:cubicBezTo>
                  <a:lnTo>
                    <a:pt x="713486" y="11430"/>
                  </a:lnTo>
                  <a:cubicBezTo>
                    <a:pt x="713994" y="23114"/>
                    <a:pt x="704977" y="28829"/>
                    <a:pt x="686943" y="34671"/>
                  </a:cubicBezTo>
                  <a:lnTo>
                    <a:pt x="671830" y="38862"/>
                  </a:lnTo>
                  <a:cubicBezTo>
                    <a:pt x="661035" y="42545"/>
                    <a:pt x="654431" y="45466"/>
                    <a:pt x="650367" y="48133"/>
                  </a:cubicBezTo>
                  <a:cubicBezTo>
                    <a:pt x="643128" y="52578"/>
                    <a:pt x="637413" y="60325"/>
                    <a:pt x="633095" y="71120"/>
                  </a:cubicBezTo>
                  <a:cubicBezTo>
                    <a:pt x="628777" y="82042"/>
                    <a:pt x="626618" y="95377"/>
                    <a:pt x="626618" y="111125"/>
                  </a:cubicBezTo>
                  <a:lnTo>
                    <a:pt x="626618" y="962660"/>
                  </a:lnTo>
                  <a:cubicBezTo>
                    <a:pt x="626618" y="973074"/>
                    <a:pt x="625856" y="979932"/>
                    <a:pt x="624205" y="983234"/>
                  </a:cubicBezTo>
                  <a:lnTo>
                    <a:pt x="618617" y="988568"/>
                  </a:lnTo>
                  <a:cubicBezTo>
                    <a:pt x="606425" y="989076"/>
                    <a:pt x="600329" y="975741"/>
                    <a:pt x="593979" y="949071"/>
                  </a:cubicBezTo>
                  <a:cubicBezTo>
                    <a:pt x="587629" y="922401"/>
                    <a:pt x="577342" y="897255"/>
                    <a:pt x="562864" y="873887"/>
                  </a:cubicBezTo>
                  <a:lnTo>
                    <a:pt x="115062" y="109728"/>
                  </a:lnTo>
                  <a:lnTo>
                    <a:pt x="115062" y="861822"/>
                  </a:lnTo>
                  <a:cubicBezTo>
                    <a:pt x="115062" y="882142"/>
                    <a:pt x="117094" y="898906"/>
                    <a:pt x="121158" y="912241"/>
                  </a:cubicBezTo>
                  <a:cubicBezTo>
                    <a:pt x="125222" y="925576"/>
                    <a:pt x="131699" y="935228"/>
                    <a:pt x="140843" y="941070"/>
                  </a:cubicBezTo>
                  <a:cubicBezTo>
                    <a:pt x="147066" y="945515"/>
                    <a:pt x="159131" y="950214"/>
                    <a:pt x="176657" y="954913"/>
                  </a:cubicBezTo>
                  <a:cubicBezTo>
                    <a:pt x="194183" y="959612"/>
                    <a:pt x="203327" y="965073"/>
                    <a:pt x="203708" y="970915"/>
                  </a:cubicBezTo>
                  <a:lnTo>
                    <a:pt x="200025" y="982472"/>
                  </a:lnTo>
                  <a:cubicBezTo>
                    <a:pt x="185674" y="987933"/>
                    <a:pt x="170815" y="989203"/>
                    <a:pt x="148209" y="989203"/>
                  </a:cubicBezTo>
                  <a:lnTo>
                    <a:pt x="50038" y="989203"/>
                  </a:lnTo>
                  <a:cubicBezTo>
                    <a:pt x="31623" y="989203"/>
                    <a:pt x="18669" y="987933"/>
                    <a:pt x="11176" y="985139"/>
                  </a:cubicBezTo>
                  <a:lnTo>
                    <a:pt x="0" y="977519"/>
                  </a:lnTo>
                  <a:cubicBezTo>
                    <a:pt x="0" y="966343"/>
                    <a:pt x="7747" y="961390"/>
                    <a:pt x="22987" y="955929"/>
                  </a:cubicBezTo>
                  <a:cubicBezTo>
                    <a:pt x="38227" y="950468"/>
                    <a:pt x="49911" y="944880"/>
                    <a:pt x="57531" y="939038"/>
                  </a:cubicBezTo>
                  <a:cubicBezTo>
                    <a:pt x="65151" y="934085"/>
                    <a:pt x="70993" y="925449"/>
                    <a:pt x="75184" y="913257"/>
                  </a:cubicBezTo>
                  <a:lnTo>
                    <a:pt x="78359" y="901319"/>
                  </a:lnTo>
                  <a:cubicBezTo>
                    <a:pt x="80137" y="885952"/>
                    <a:pt x="80645" y="875792"/>
                    <a:pt x="80645" y="863092"/>
                  </a:cubicBezTo>
                  <a:lnTo>
                    <a:pt x="80645" y="111125"/>
                  </a:lnTo>
                  <a:cubicBezTo>
                    <a:pt x="80645" y="91694"/>
                    <a:pt x="79502" y="77470"/>
                    <a:pt x="77343" y="68580"/>
                  </a:cubicBezTo>
                  <a:lnTo>
                    <a:pt x="70993" y="53213"/>
                  </a:lnTo>
                  <a:cubicBezTo>
                    <a:pt x="59309" y="45974"/>
                    <a:pt x="49276" y="41402"/>
                    <a:pt x="35433" y="36068"/>
                  </a:cubicBezTo>
                  <a:cubicBezTo>
                    <a:pt x="21590" y="30734"/>
                    <a:pt x="13716" y="24511"/>
                    <a:pt x="12827" y="17780"/>
                  </a:cubicBezTo>
                  <a:lnTo>
                    <a:pt x="15875" y="7366"/>
                  </a:lnTo>
                  <a:cubicBezTo>
                    <a:pt x="28067" y="1651"/>
                    <a:pt x="39243" y="127"/>
                    <a:pt x="55626" y="127"/>
                  </a:cubicBezTo>
                  <a:lnTo>
                    <a:pt x="184912" y="0"/>
                  </a:lnTo>
                  <a:lnTo>
                    <a:pt x="592201" y="704088"/>
                  </a:lnTo>
                  <a:lnTo>
                    <a:pt x="592201" y="11125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137000" y="655182"/>
            <a:ext cx="149222" cy="240848"/>
            <a:chOff x="0" y="0"/>
            <a:chExt cx="955650" cy="15424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421" cy="1541399"/>
            </a:xfrm>
            <a:custGeom>
              <a:avLst/>
              <a:gdLst/>
              <a:ahLst/>
              <a:cxnLst/>
              <a:rect l="l" t="t" r="r" b="b"/>
              <a:pathLst>
                <a:path w="955421" h="1541399">
                  <a:moveTo>
                    <a:pt x="101473" y="169799"/>
                  </a:moveTo>
                  <a:lnTo>
                    <a:pt x="101473" y="157480"/>
                  </a:lnTo>
                  <a:cubicBezTo>
                    <a:pt x="101473" y="128397"/>
                    <a:pt x="99695" y="109220"/>
                    <a:pt x="96266" y="99441"/>
                  </a:cubicBezTo>
                  <a:cubicBezTo>
                    <a:pt x="94234" y="86995"/>
                    <a:pt x="88646" y="78486"/>
                    <a:pt x="79756" y="73533"/>
                  </a:cubicBezTo>
                  <a:lnTo>
                    <a:pt x="32004" y="53848"/>
                  </a:lnTo>
                  <a:cubicBezTo>
                    <a:pt x="11430" y="45593"/>
                    <a:pt x="635" y="36576"/>
                    <a:pt x="0" y="26924"/>
                  </a:cubicBezTo>
                  <a:lnTo>
                    <a:pt x="4191" y="11684"/>
                  </a:lnTo>
                  <a:cubicBezTo>
                    <a:pt x="20701" y="2159"/>
                    <a:pt x="37719" y="0"/>
                    <a:pt x="63246" y="0"/>
                  </a:cubicBezTo>
                  <a:lnTo>
                    <a:pt x="322072" y="0"/>
                  </a:lnTo>
                  <a:cubicBezTo>
                    <a:pt x="346202" y="0"/>
                    <a:pt x="363093" y="2159"/>
                    <a:pt x="372745" y="6223"/>
                  </a:cubicBezTo>
                  <a:cubicBezTo>
                    <a:pt x="382397" y="10287"/>
                    <a:pt x="387604" y="17272"/>
                    <a:pt x="388239" y="26924"/>
                  </a:cubicBezTo>
                  <a:cubicBezTo>
                    <a:pt x="388239" y="35941"/>
                    <a:pt x="376428" y="44831"/>
                    <a:pt x="353060" y="53848"/>
                  </a:cubicBezTo>
                  <a:cubicBezTo>
                    <a:pt x="329565" y="61468"/>
                    <a:pt x="313944" y="68072"/>
                    <a:pt x="305943" y="73533"/>
                  </a:cubicBezTo>
                  <a:cubicBezTo>
                    <a:pt x="297942" y="78994"/>
                    <a:pt x="291973" y="88519"/>
                    <a:pt x="287782" y="101600"/>
                  </a:cubicBezTo>
                  <a:cubicBezTo>
                    <a:pt x="284988" y="118110"/>
                    <a:pt x="283591" y="140843"/>
                    <a:pt x="283591" y="169799"/>
                  </a:cubicBezTo>
                  <a:lnTo>
                    <a:pt x="283591" y="1362583"/>
                  </a:lnTo>
                  <a:cubicBezTo>
                    <a:pt x="283591" y="1403985"/>
                    <a:pt x="290830" y="1430909"/>
                    <a:pt x="305308" y="1443355"/>
                  </a:cubicBezTo>
                  <a:cubicBezTo>
                    <a:pt x="320548" y="1454404"/>
                    <a:pt x="352933" y="1459992"/>
                    <a:pt x="402590" y="1459992"/>
                  </a:cubicBezTo>
                  <a:cubicBezTo>
                    <a:pt x="475107" y="1459992"/>
                    <a:pt x="539623" y="1453769"/>
                    <a:pt x="596138" y="1441323"/>
                  </a:cubicBezTo>
                  <a:cubicBezTo>
                    <a:pt x="652653" y="1428877"/>
                    <a:pt x="702310" y="1409192"/>
                    <a:pt x="744728" y="1382395"/>
                  </a:cubicBezTo>
                  <a:cubicBezTo>
                    <a:pt x="787146" y="1355344"/>
                    <a:pt x="827405" y="1318133"/>
                    <a:pt x="865378" y="1270508"/>
                  </a:cubicBezTo>
                  <a:cubicBezTo>
                    <a:pt x="903351" y="1222883"/>
                    <a:pt x="927100" y="1199007"/>
                    <a:pt x="936752" y="1199007"/>
                  </a:cubicBezTo>
                  <a:lnTo>
                    <a:pt x="946023" y="1201039"/>
                  </a:lnTo>
                  <a:cubicBezTo>
                    <a:pt x="952246" y="1207389"/>
                    <a:pt x="954024" y="1211453"/>
                    <a:pt x="955421" y="1217676"/>
                  </a:cubicBezTo>
                  <a:lnTo>
                    <a:pt x="954786" y="1229741"/>
                  </a:lnTo>
                  <a:lnTo>
                    <a:pt x="947166" y="1247648"/>
                  </a:lnTo>
                  <a:lnTo>
                    <a:pt x="826008" y="1496060"/>
                  </a:lnTo>
                  <a:cubicBezTo>
                    <a:pt x="815594" y="1517396"/>
                    <a:pt x="807720" y="1530223"/>
                    <a:pt x="802132" y="1534287"/>
                  </a:cubicBezTo>
                  <a:lnTo>
                    <a:pt x="793496" y="1541272"/>
                  </a:lnTo>
                  <a:lnTo>
                    <a:pt x="782701" y="1541399"/>
                  </a:lnTo>
                  <a:lnTo>
                    <a:pt x="776605" y="1539240"/>
                  </a:lnTo>
                  <a:cubicBezTo>
                    <a:pt x="762889" y="1528953"/>
                    <a:pt x="750316" y="1523111"/>
                    <a:pt x="735838" y="1519047"/>
                  </a:cubicBezTo>
                  <a:cubicBezTo>
                    <a:pt x="721360" y="1514983"/>
                    <a:pt x="704088" y="1512824"/>
                    <a:pt x="684022" y="1512824"/>
                  </a:cubicBezTo>
                  <a:lnTo>
                    <a:pt x="63246" y="1512824"/>
                  </a:lnTo>
                  <a:cubicBezTo>
                    <a:pt x="39116" y="1512824"/>
                    <a:pt x="22479" y="1510792"/>
                    <a:pt x="13462" y="1506601"/>
                  </a:cubicBezTo>
                  <a:cubicBezTo>
                    <a:pt x="4445" y="1502410"/>
                    <a:pt x="0" y="1495044"/>
                    <a:pt x="0" y="1484757"/>
                  </a:cubicBezTo>
                  <a:cubicBezTo>
                    <a:pt x="0" y="1476502"/>
                    <a:pt x="10668" y="1468120"/>
                    <a:pt x="32004" y="1459865"/>
                  </a:cubicBezTo>
                  <a:lnTo>
                    <a:pt x="58928" y="1448943"/>
                  </a:lnTo>
                  <a:cubicBezTo>
                    <a:pt x="65913" y="1445895"/>
                    <a:pt x="72644" y="1442212"/>
                    <a:pt x="79629" y="1438021"/>
                  </a:cubicBezTo>
                  <a:cubicBezTo>
                    <a:pt x="86614" y="1433830"/>
                    <a:pt x="92075" y="1424559"/>
                    <a:pt x="96139" y="1410081"/>
                  </a:cubicBezTo>
                  <a:cubicBezTo>
                    <a:pt x="99568" y="1394206"/>
                    <a:pt x="101346" y="1371854"/>
                    <a:pt x="101346" y="1342771"/>
                  </a:cubicBezTo>
                  <a:lnTo>
                    <a:pt x="101346" y="169799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177360" y="928420"/>
            <a:ext cx="111924" cy="159707"/>
            <a:chOff x="0" y="0"/>
            <a:chExt cx="716788" cy="102280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16915" cy="1022731"/>
            </a:xfrm>
            <a:custGeom>
              <a:avLst/>
              <a:gdLst/>
              <a:ahLst/>
              <a:cxnLst/>
              <a:rect l="l" t="t" r="r" b="b"/>
              <a:pathLst>
                <a:path w="716915" h="1022731">
                  <a:moveTo>
                    <a:pt x="538099" y="907796"/>
                  </a:moveTo>
                  <a:lnTo>
                    <a:pt x="538099" y="655320"/>
                  </a:lnTo>
                  <a:cubicBezTo>
                    <a:pt x="538099" y="637286"/>
                    <a:pt x="536956" y="625094"/>
                    <a:pt x="534670" y="618744"/>
                  </a:cubicBezTo>
                  <a:lnTo>
                    <a:pt x="530098" y="605536"/>
                  </a:lnTo>
                  <a:cubicBezTo>
                    <a:pt x="519684" y="598297"/>
                    <a:pt x="509778" y="593598"/>
                    <a:pt x="494792" y="588010"/>
                  </a:cubicBezTo>
                  <a:cubicBezTo>
                    <a:pt x="479806" y="582422"/>
                    <a:pt x="472313" y="576707"/>
                    <a:pt x="471805" y="570738"/>
                  </a:cubicBezTo>
                  <a:lnTo>
                    <a:pt x="474472" y="559308"/>
                  </a:lnTo>
                  <a:cubicBezTo>
                    <a:pt x="485267" y="553974"/>
                    <a:pt x="496316" y="552577"/>
                    <a:pt x="513080" y="552577"/>
                  </a:cubicBezTo>
                  <a:lnTo>
                    <a:pt x="675386" y="552577"/>
                  </a:lnTo>
                  <a:cubicBezTo>
                    <a:pt x="691642" y="552577"/>
                    <a:pt x="702310" y="553974"/>
                    <a:pt x="707517" y="556641"/>
                  </a:cubicBezTo>
                  <a:lnTo>
                    <a:pt x="715899" y="564134"/>
                  </a:lnTo>
                  <a:cubicBezTo>
                    <a:pt x="716788" y="576199"/>
                    <a:pt x="709549" y="581914"/>
                    <a:pt x="695071" y="587756"/>
                  </a:cubicBezTo>
                  <a:cubicBezTo>
                    <a:pt x="680212" y="592709"/>
                    <a:pt x="670179" y="597027"/>
                    <a:pt x="664972" y="600583"/>
                  </a:cubicBezTo>
                  <a:lnTo>
                    <a:pt x="655828" y="610235"/>
                  </a:lnTo>
                  <a:cubicBezTo>
                    <a:pt x="651256" y="629666"/>
                    <a:pt x="650494" y="644652"/>
                    <a:pt x="650494" y="663575"/>
                  </a:cubicBezTo>
                  <a:lnTo>
                    <a:pt x="650494" y="910463"/>
                  </a:lnTo>
                  <a:cubicBezTo>
                    <a:pt x="650494" y="931291"/>
                    <a:pt x="651891" y="945896"/>
                    <a:pt x="654939" y="954405"/>
                  </a:cubicBezTo>
                  <a:cubicBezTo>
                    <a:pt x="657987" y="962914"/>
                    <a:pt x="663829" y="970153"/>
                    <a:pt x="672846" y="975995"/>
                  </a:cubicBezTo>
                  <a:cubicBezTo>
                    <a:pt x="676021" y="977773"/>
                    <a:pt x="684276" y="980948"/>
                    <a:pt x="697865" y="985393"/>
                  </a:cubicBezTo>
                  <a:lnTo>
                    <a:pt x="716407" y="992886"/>
                  </a:lnTo>
                  <a:cubicBezTo>
                    <a:pt x="716915" y="1005586"/>
                    <a:pt x="697611" y="1011428"/>
                    <a:pt x="659384" y="1015873"/>
                  </a:cubicBezTo>
                  <a:cubicBezTo>
                    <a:pt x="642239" y="1017651"/>
                    <a:pt x="619252" y="1019302"/>
                    <a:pt x="590296" y="1020699"/>
                  </a:cubicBezTo>
                  <a:lnTo>
                    <a:pt x="498221" y="1022731"/>
                  </a:lnTo>
                  <a:cubicBezTo>
                    <a:pt x="426974" y="1022731"/>
                    <a:pt x="367538" y="1017016"/>
                    <a:pt x="319913" y="1005459"/>
                  </a:cubicBezTo>
                  <a:cubicBezTo>
                    <a:pt x="272288" y="993902"/>
                    <a:pt x="229997" y="975233"/>
                    <a:pt x="193040" y="949452"/>
                  </a:cubicBezTo>
                  <a:cubicBezTo>
                    <a:pt x="131699" y="907542"/>
                    <a:pt x="84201" y="852043"/>
                    <a:pt x="50546" y="783082"/>
                  </a:cubicBezTo>
                  <a:cubicBezTo>
                    <a:pt x="16891" y="714121"/>
                    <a:pt x="0" y="636651"/>
                    <a:pt x="0" y="550418"/>
                  </a:cubicBezTo>
                  <a:cubicBezTo>
                    <a:pt x="0" y="481711"/>
                    <a:pt x="10033" y="415290"/>
                    <a:pt x="30226" y="351536"/>
                  </a:cubicBezTo>
                  <a:cubicBezTo>
                    <a:pt x="50292" y="287528"/>
                    <a:pt x="80137" y="227838"/>
                    <a:pt x="119888" y="172212"/>
                  </a:cubicBezTo>
                  <a:cubicBezTo>
                    <a:pt x="159639" y="116586"/>
                    <a:pt x="202819" y="74041"/>
                    <a:pt x="249809" y="44704"/>
                  </a:cubicBezTo>
                  <a:cubicBezTo>
                    <a:pt x="273304" y="30226"/>
                    <a:pt x="296926" y="19177"/>
                    <a:pt x="320548" y="11557"/>
                  </a:cubicBezTo>
                  <a:cubicBezTo>
                    <a:pt x="344170" y="3937"/>
                    <a:pt x="368173" y="0"/>
                    <a:pt x="392557" y="0"/>
                  </a:cubicBezTo>
                  <a:cubicBezTo>
                    <a:pt x="416433" y="0"/>
                    <a:pt x="443357" y="4953"/>
                    <a:pt x="473456" y="14986"/>
                  </a:cubicBezTo>
                  <a:cubicBezTo>
                    <a:pt x="503555" y="25019"/>
                    <a:pt x="521462" y="29845"/>
                    <a:pt x="527304" y="29845"/>
                  </a:cubicBezTo>
                  <a:cubicBezTo>
                    <a:pt x="537718" y="29845"/>
                    <a:pt x="547243" y="24892"/>
                    <a:pt x="556006" y="14986"/>
                  </a:cubicBezTo>
                  <a:lnTo>
                    <a:pt x="570357" y="0"/>
                  </a:lnTo>
                  <a:cubicBezTo>
                    <a:pt x="577088" y="0"/>
                    <a:pt x="580898" y="1651"/>
                    <a:pt x="583819" y="4826"/>
                  </a:cubicBezTo>
                  <a:lnTo>
                    <a:pt x="589534" y="12954"/>
                  </a:lnTo>
                  <a:lnTo>
                    <a:pt x="657860" y="216154"/>
                  </a:lnTo>
                  <a:lnTo>
                    <a:pt x="658495" y="221615"/>
                  </a:lnTo>
                  <a:lnTo>
                    <a:pt x="657860" y="229235"/>
                  </a:lnTo>
                  <a:lnTo>
                    <a:pt x="652653" y="234188"/>
                  </a:lnTo>
                  <a:cubicBezTo>
                    <a:pt x="642239" y="235204"/>
                    <a:pt x="631190" y="224409"/>
                    <a:pt x="615823" y="203073"/>
                  </a:cubicBezTo>
                  <a:lnTo>
                    <a:pt x="602996" y="184658"/>
                  </a:lnTo>
                  <a:cubicBezTo>
                    <a:pt x="563753" y="128778"/>
                    <a:pt x="528193" y="89154"/>
                    <a:pt x="496316" y="66040"/>
                  </a:cubicBezTo>
                  <a:cubicBezTo>
                    <a:pt x="464439" y="42926"/>
                    <a:pt x="429895" y="31242"/>
                    <a:pt x="392430" y="31242"/>
                  </a:cubicBezTo>
                  <a:cubicBezTo>
                    <a:pt x="318389" y="31242"/>
                    <a:pt x="257429" y="76708"/>
                    <a:pt x="209296" y="167513"/>
                  </a:cubicBezTo>
                  <a:cubicBezTo>
                    <a:pt x="161290" y="258445"/>
                    <a:pt x="137287" y="376809"/>
                    <a:pt x="137287" y="522732"/>
                  </a:cubicBezTo>
                  <a:cubicBezTo>
                    <a:pt x="137287" y="667258"/>
                    <a:pt x="164592" y="781431"/>
                    <a:pt x="219202" y="864743"/>
                  </a:cubicBezTo>
                  <a:cubicBezTo>
                    <a:pt x="273812" y="948055"/>
                    <a:pt x="347345" y="989838"/>
                    <a:pt x="439801" y="989838"/>
                  </a:cubicBezTo>
                  <a:cubicBezTo>
                    <a:pt x="478536" y="989838"/>
                    <a:pt x="504698" y="985520"/>
                    <a:pt x="517906" y="976630"/>
                  </a:cubicBezTo>
                  <a:cubicBezTo>
                    <a:pt x="531114" y="967740"/>
                    <a:pt x="537845" y="944880"/>
                    <a:pt x="537845" y="907923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66032" y="1420206"/>
            <a:ext cx="7027937" cy="317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9"/>
              </a:lnSpc>
            </a:pPr>
            <a:r>
              <a:rPr lang="en-US" sz="1299">
                <a:solidFill>
                  <a:srgbClr val="383838"/>
                </a:solidFill>
                <a:latin typeface="Cormorant"/>
                <a:ea typeface="Cormorant"/>
                <a:cs typeface="Cormorant"/>
                <a:sym typeface="Cormorant"/>
              </a:rPr>
              <a:t>Zdajemy sobie sprawę, że wielu naszych gości może mieć konkretne potrzeby żywieniowe –</a:t>
            </a:r>
          </a:p>
          <a:p>
            <a:pPr algn="ctr">
              <a:lnSpc>
                <a:spcPts val="1689"/>
              </a:lnSpc>
            </a:pPr>
            <a:r>
              <a:rPr lang="en-US" sz="1299">
                <a:solidFill>
                  <a:srgbClr val="383838"/>
                </a:solidFill>
                <a:latin typeface="Cormorant"/>
                <a:ea typeface="Cormorant"/>
                <a:cs typeface="Cormorant"/>
                <a:sym typeface="Cormorant"/>
              </a:rPr>
              <a:t>w tym diety roślinne – dlatego w naszym menu przygotowaliśmy</a:t>
            </a:r>
          </a:p>
          <a:p>
            <a:pPr algn="ctr">
              <a:lnSpc>
                <a:spcPts val="1689"/>
              </a:lnSpc>
            </a:pPr>
            <a:r>
              <a:rPr lang="en-US" sz="1299">
                <a:solidFill>
                  <a:srgbClr val="383838"/>
                </a:solidFill>
                <a:latin typeface="Cormorant"/>
                <a:ea typeface="Cormorant"/>
                <a:cs typeface="Cormorant"/>
                <a:sym typeface="Cormorant"/>
              </a:rPr>
              <a:t>wegańskie alternatywy przekąsek i dań głównych.</a:t>
            </a:r>
          </a:p>
          <a:p>
            <a:pPr algn="ctr">
              <a:lnSpc>
                <a:spcPts val="1299"/>
              </a:lnSpc>
            </a:pPr>
            <a:endParaRPr lang="en-US" sz="1299">
              <a:solidFill>
                <a:srgbClr val="383838"/>
              </a:solidFill>
              <a:latin typeface="Cormorant"/>
              <a:ea typeface="Cormorant"/>
              <a:cs typeface="Cormorant"/>
              <a:sym typeface="Cormorant"/>
            </a:endParaRPr>
          </a:p>
          <a:p>
            <a:pPr algn="ctr">
              <a:lnSpc>
                <a:spcPts val="1299"/>
              </a:lnSpc>
            </a:pPr>
            <a:endParaRPr lang="en-US" sz="1299">
              <a:solidFill>
                <a:srgbClr val="383838"/>
              </a:solidFill>
              <a:latin typeface="Cormorant"/>
              <a:ea typeface="Cormorant"/>
              <a:cs typeface="Cormorant"/>
              <a:sym typeface="Cormorant"/>
            </a:endParaRPr>
          </a:p>
          <a:p>
            <a:pPr algn="ctr">
              <a:lnSpc>
                <a:spcPts val="1300"/>
              </a:lnSpc>
            </a:pPr>
            <a:r>
              <a:rPr lang="en-US" sz="1000" b="1" i="1">
                <a:solidFill>
                  <a:srgbClr val="383838"/>
                </a:solidFill>
                <a:latin typeface="Cormorant Bold Italics"/>
                <a:ea typeface="Cormorant Bold Italics"/>
                <a:cs typeface="Cormorant Bold Italics"/>
                <a:sym typeface="Cormorant Bold Italics"/>
              </a:rPr>
              <a:t>Przykładowe wegańskie propozycje z menu</a:t>
            </a:r>
          </a:p>
          <a:p>
            <a:pPr algn="ctr">
              <a:lnSpc>
                <a:spcPts val="1560"/>
              </a:lnSpc>
            </a:pPr>
            <a:endParaRPr lang="en-US" sz="1000" b="1" i="1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560"/>
              </a:lnSpc>
            </a:pPr>
            <a:r>
              <a:rPr lang="en-US" sz="1200" b="1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PRZEKĄSKI ZIMNE </a:t>
            </a:r>
          </a:p>
          <a:p>
            <a:pPr algn="ctr">
              <a:lnSpc>
                <a:spcPts val="1300"/>
              </a:lnSpc>
            </a:pPr>
            <a:r>
              <a:rPr lang="en-US" sz="100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Boczniak a’la śledź w trzech odsłonach w oleju lnianym z szalotką,</a:t>
            </a:r>
          </a:p>
          <a:p>
            <a:pPr algn="ctr">
              <a:lnSpc>
                <a:spcPts val="1300"/>
              </a:lnSpc>
            </a:pPr>
            <a:r>
              <a:rPr lang="en-US" sz="100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 śmietanie z cebulką i piklami, z pomidorami i żurawiną </a:t>
            </a:r>
            <a:r>
              <a:rPr lang="en-US" sz="1000" i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GF / LF</a:t>
            </a:r>
          </a:p>
          <a:p>
            <a:pPr algn="ctr">
              <a:lnSpc>
                <a:spcPts val="1300"/>
              </a:lnSpc>
            </a:pPr>
            <a:r>
              <a:rPr lang="en-US" sz="100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Placek ziemniaczany z bezrybnym łososiem na musie śmietankowo-koperkowym z kawiorem wasabi </a:t>
            </a:r>
            <a:r>
              <a:rPr lang="en-US" sz="1000" i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LF</a:t>
            </a:r>
          </a:p>
          <a:p>
            <a:pPr algn="ctr">
              <a:lnSpc>
                <a:spcPts val="1300"/>
              </a:lnSpc>
            </a:pPr>
            <a:r>
              <a:rPr lang="en-US" sz="100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Panierowane tofu pod pierzynką warzyw korzennych i pomidorów </a:t>
            </a:r>
            <a:r>
              <a:rPr lang="en-US" sz="1000" i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LF</a:t>
            </a:r>
          </a:p>
          <a:p>
            <a:pPr algn="ctr">
              <a:lnSpc>
                <a:spcPts val="1560"/>
              </a:lnSpc>
            </a:pPr>
            <a:endParaRPr lang="en-US" sz="1000" i="1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60"/>
              </a:lnSpc>
            </a:pPr>
            <a:r>
              <a:rPr lang="en-US" sz="1200" b="1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DANIE GŁÓWNE NA CIEPŁO </a:t>
            </a:r>
          </a:p>
          <a:p>
            <a:pPr algn="ctr">
              <a:lnSpc>
                <a:spcPts val="1300"/>
              </a:lnSpc>
            </a:pPr>
            <a:r>
              <a:rPr lang="en-US" sz="100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Tiftelle selerowe a’la dorsz w sosie kaparowym </a:t>
            </a:r>
            <a:r>
              <a:rPr lang="en-US" sz="1000" i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LF</a:t>
            </a:r>
          </a:p>
          <a:p>
            <a:pPr algn="ctr">
              <a:lnSpc>
                <a:spcPts val="1300"/>
              </a:lnSpc>
            </a:pPr>
            <a:r>
              <a:rPr lang="en-US" sz="100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Fish and chips z jackfruita </a:t>
            </a:r>
            <a:r>
              <a:rPr lang="en-US" sz="1000" i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LF</a:t>
            </a:r>
          </a:p>
          <a:p>
            <a:pPr algn="ctr">
              <a:lnSpc>
                <a:spcPts val="1300"/>
              </a:lnSpc>
            </a:pPr>
            <a:r>
              <a:rPr lang="en-US" sz="100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Tofu w tempurze podane na kimchi </a:t>
            </a:r>
            <a:r>
              <a:rPr lang="en-US" sz="1000" i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LF</a:t>
            </a:r>
          </a:p>
          <a:p>
            <a:pPr algn="ctr">
              <a:lnSpc>
                <a:spcPts val="1299"/>
              </a:lnSpc>
            </a:pPr>
            <a:endParaRPr lang="en-US" sz="1000" i="1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" y="9727358"/>
            <a:ext cx="7559995" cy="15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i="1">
                <a:solidFill>
                  <a:srgbClr val="383838"/>
                </a:solidFill>
                <a:latin typeface="Cormorant Light Italics"/>
                <a:ea typeface="Cormorant Light Italics"/>
                <a:cs typeface="Cormorant Light Italics"/>
                <a:sym typeface="Cormorant Light Italics"/>
              </a:rPr>
              <a:t>*Oferta dla minimum 50 osób. Dla grup poniżej 50 osób - wycena indywidualna.</a:t>
            </a:r>
          </a:p>
        </p:txBody>
      </p:sp>
      <p:sp>
        <p:nvSpPr>
          <p:cNvPr id="56" name="TextBox 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</a:t>
            </a:r>
            <a:r>
              <a:rPr lang="en-US" sz="1000" spc="20" dirty="0" err="1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Korkowa</a:t>
            </a: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 47          02-972 Warszawa          NIP: 9512366654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6032" y="1429731"/>
            <a:ext cx="7027937" cy="641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9"/>
              </a:lnSpc>
            </a:pPr>
            <a:r>
              <a:rPr lang="en-US" sz="1099" b="1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PODSTAWOWE INFORMACJE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Informacje zawarte w ofercie stanowią tajemnicę przedsiębiorstwa w rozumieniu przepisów ustawy 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 zwalczaniu nieuczciwej konkurencji i jako takie nie mogą być udostępnione osobom niepowołanym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Menu dla min. 50 osób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Zmiany w menu i zakresie świadczeń każdorazowo wymagają re-kalkulacji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Zmiany w menu mogą być zgłoszone i uzgodnione nie później niż 14 dni przed terminem realizacji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Podana cena może zostać podwyższona o inflację, zgodnie z tabelą miesięcznych wskaźników cen towarów 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i usług konsumpcyjnych publikowaną przez GUS</a:t>
            </a:r>
          </a:p>
          <a:p>
            <a:pPr algn="ctr">
              <a:lnSpc>
                <a:spcPts val="1429"/>
              </a:lnSpc>
            </a:pPr>
            <a:endParaRPr lang="en-US" sz="999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429"/>
              </a:lnSpc>
            </a:pPr>
            <a:r>
              <a:rPr lang="en-US" sz="1099" b="1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DODATKOWO PŁATNE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Obsługa kelnerska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Sprzęt bankietowy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Wypożyczenie dekoracji 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Logistyka, montaż, demontaż</a:t>
            </a:r>
          </a:p>
          <a:p>
            <a:pPr algn="ctr">
              <a:lnSpc>
                <a:spcPts val="1429"/>
              </a:lnSpc>
            </a:pPr>
            <a:endParaRPr lang="en-US" sz="999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429"/>
              </a:lnSpc>
            </a:pPr>
            <a:r>
              <a:rPr lang="en-US" sz="1099" b="1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WARUNKI ZAMÓWIENIA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Zamówienie należy potwierdzić mailowo najpóźniej 14 dni przed terminem realizacji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Gwarancją realizacji zamówienia jest wpłata zaliczki na podstawie przesłanej proformy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najpóźniej na 7 dni przed terminem realizacji zamówienia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Forma płatności: gotówka / karta / przelew</a:t>
            </a:r>
          </a:p>
          <a:p>
            <a:pPr algn="ctr">
              <a:lnSpc>
                <a:spcPts val="1429"/>
              </a:lnSpc>
            </a:pPr>
            <a:endParaRPr lang="en-US" sz="999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429"/>
              </a:lnSpc>
            </a:pPr>
            <a:r>
              <a:rPr lang="en-US" sz="1099" b="1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WARUNKI ZMIANY ILOŚCI OSÓB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Zmniejszenie ilości uczestników do 10% - 10 dni przed realizacją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Brak możliwości zmniejszenia ilości osób na 9 dni przed realizacją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Możliwość zwiększenia ilości osób do 7 dni przed datą realizacji</a:t>
            </a:r>
          </a:p>
          <a:p>
            <a:pPr algn="ctr">
              <a:lnSpc>
                <a:spcPts val="1429"/>
              </a:lnSpc>
            </a:pPr>
            <a:endParaRPr lang="en-US" sz="999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429"/>
              </a:lnSpc>
            </a:pPr>
            <a:r>
              <a:rPr lang="en-US" sz="1099" b="1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WARUNKI REZYGNACJI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 14 i mniej dni przed realizacją - ponosząc 50% kosztów ustalonej kwoty zamówienia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 13 i mniej dni przed realizacją - ponosząc 100% kosztów ustalonej kwoty zamówienia</a:t>
            </a:r>
          </a:p>
          <a:p>
            <a:pPr algn="ctr">
              <a:lnSpc>
                <a:spcPts val="1429"/>
              </a:lnSpc>
            </a:pPr>
            <a:endParaRPr lang="en-US" sz="999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429"/>
              </a:lnSpc>
            </a:pPr>
            <a:r>
              <a:rPr lang="en-US" sz="1099" b="1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KLIENT ZAPEWNIA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Dostęp do prądu niezbędnego do realizacji imprezy 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Zaplecze cateringowe o wymiarach umożliwiających wydanie kolacji serwowanej</a:t>
            </a:r>
          </a:p>
          <a:p>
            <a:pPr algn="ctr">
              <a:lnSpc>
                <a:spcPts val="1299"/>
              </a:lnSpc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Parking i podjazd do miejsca realizacji na czas dostawy / realizacji / demontażu</a:t>
            </a:r>
          </a:p>
          <a:p>
            <a:pPr algn="ctr">
              <a:lnSpc>
                <a:spcPts val="1170"/>
              </a:lnSpc>
            </a:pPr>
            <a:endParaRPr lang="en-US" sz="999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170"/>
              </a:lnSpc>
            </a:pPr>
            <a:endParaRPr lang="en-US" sz="999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689"/>
              </a:lnSpc>
            </a:pPr>
            <a:r>
              <a:rPr lang="en-US" sz="1299" i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Usiądź wygodnie przy świątecznym stole!</a:t>
            </a:r>
          </a:p>
          <a:p>
            <a:pPr algn="ctr">
              <a:lnSpc>
                <a:spcPts val="1689"/>
              </a:lnSpc>
            </a:pPr>
            <a:r>
              <a:rPr lang="en-US" sz="1299" i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My zajmiemy się resztą </a:t>
            </a:r>
          </a:p>
        </p:txBody>
      </p:sp>
      <p:sp>
        <p:nvSpPr>
          <p:cNvPr id="3" name="AutoShape 3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4" name="AutoShape 4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5" name="Group 5"/>
          <p:cNvGrpSpPr/>
          <p:nvPr/>
        </p:nvGrpSpPr>
        <p:grpSpPr>
          <a:xfrm>
            <a:off x="3277831" y="336295"/>
            <a:ext cx="1018568" cy="826737"/>
            <a:chOff x="0" y="0"/>
            <a:chExt cx="1358091" cy="1102315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877839"/>
              <a:ext cx="134261" cy="215898"/>
              <a:chOff x="0" y="0"/>
              <a:chExt cx="644881" cy="103699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3926" y="512788"/>
              <a:ext cx="231291" cy="316213"/>
              <a:chOff x="0" y="0"/>
              <a:chExt cx="1110932" cy="151883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151913" y="864935"/>
              <a:ext cx="364608" cy="237381"/>
              <a:chOff x="0" y="0"/>
              <a:chExt cx="1751279" cy="114018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296022" y="506766"/>
              <a:ext cx="242933" cy="329361"/>
              <a:chOff x="0" y="0"/>
              <a:chExt cx="1166851" cy="158197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543470" y="877563"/>
              <a:ext cx="140774" cy="215620"/>
              <a:chOff x="0" y="0"/>
              <a:chExt cx="676161" cy="103566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720320" y="882386"/>
              <a:ext cx="151195" cy="206709"/>
              <a:chOff x="0" y="0"/>
              <a:chExt cx="726211" cy="99286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364312" y="0"/>
              <a:ext cx="630120" cy="400025"/>
              <a:chOff x="0" y="0"/>
              <a:chExt cx="3026575" cy="192139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982980" y="184404"/>
                <a:ext cx="530479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383032">
                    <a:moveTo>
                      <a:pt x="530352" y="383032"/>
                    </a:moveTo>
                    <a:lnTo>
                      <a:pt x="141097" y="0"/>
                    </a:lnTo>
                    <a:lnTo>
                      <a:pt x="0" y="383032"/>
                    </a:lnTo>
                    <a:lnTo>
                      <a:pt x="530479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1513332" y="184404"/>
                <a:ext cx="530225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383032">
                    <a:moveTo>
                      <a:pt x="0" y="383032"/>
                    </a:moveTo>
                    <a:lnTo>
                      <a:pt x="530225" y="383032"/>
                    </a:lnTo>
                    <a:lnTo>
                      <a:pt x="389128" y="0"/>
                    </a:lnTo>
                    <a:lnTo>
                      <a:pt x="0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1360678" y="567436"/>
                <a:ext cx="305181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305181" h="1290447">
                    <a:moveTo>
                      <a:pt x="152654" y="0"/>
                    </a:moveTo>
                    <a:lnTo>
                      <a:pt x="0" y="919226"/>
                    </a:lnTo>
                    <a:lnTo>
                      <a:pt x="152654" y="1290447"/>
                    </a:lnTo>
                    <a:lnTo>
                      <a:pt x="305181" y="919226"/>
                    </a:lnTo>
                    <a:lnTo>
                      <a:pt x="152654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503047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0"/>
                    </a:moveTo>
                    <a:lnTo>
                      <a:pt x="0" y="383032"/>
                    </a:lnTo>
                    <a:lnTo>
                      <a:pt x="479933" y="383032"/>
                    </a:lnTo>
                    <a:lnTo>
                      <a:pt x="621030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1902460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383032"/>
                    </a:moveTo>
                    <a:lnTo>
                      <a:pt x="0" y="0"/>
                    </a:lnTo>
                    <a:lnTo>
                      <a:pt x="141097" y="383032"/>
                    </a:lnTo>
                    <a:lnTo>
                      <a:pt x="621030" y="383032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503047" y="567436"/>
                <a:ext cx="857758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758" h="919353">
                    <a:moveTo>
                      <a:pt x="0" y="0"/>
                    </a:moveTo>
                    <a:lnTo>
                      <a:pt x="857758" y="919353"/>
                    </a:lnTo>
                    <a:lnTo>
                      <a:pt x="47993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1124077" y="63500"/>
                <a:ext cx="778383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778383" h="503936">
                    <a:moveTo>
                      <a:pt x="388747" y="0"/>
                    </a:moveTo>
                    <a:lnTo>
                      <a:pt x="0" y="120904"/>
                    </a:lnTo>
                    <a:lnTo>
                      <a:pt x="389255" y="503936"/>
                    </a:lnTo>
                    <a:lnTo>
                      <a:pt x="778383" y="120904"/>
                    </a:lnTo>
                    <a:lnTo>
                      <a:pt x="389890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2076323" y="63500"/>
                <a:ext cx="418973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973" h="157099">
                    <a:moveTo>
                      <a:pt x="0" y="0"/>
                    </a:moveTo>
                    <a:lnTo>
                      <a:pt x="418973" y="157099"/>
                    </a:lnTo>
                    <a:lnTo>
                      <a:pt x="229743" y="0"/>
                    </a:lnTo>
                    <a:close/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1998345" y="567436"/>
                <a:ext cx="799465" cy="795655"/>
              </a:xfrm>
              <a:custGeom>
                <a:avLst/>
                <a:gdLst/>
                <a:ahLst/>
                <a:cxnLst/>
                <a:rect l="l" t="t" r="r" b="b"/>
                <a:pathLst>
                  <a:path w="799465" h="795655">
                    <a:moveTo>
                      <a:pt x="799465" y="0"/>
                    </a:moveTo>
                    <a:lnTo>
                      <a:pt x="525145" y="0"/>
                    </a:lnTo>
                    <a:lnTo>
                      <a:pt x="0" y="795655"/>
                    </a:lnTo>
                    <a:lnTo>
                      <a:pt x="799465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531368" y="63500"/>
                <a:ext cx="418846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846" h="157099">
                    <a:moveTo>
                      <a:pt x="189357" y="0"/>
                    </a:moveTo>
                    <a:lnTo>
                      <a:pt x="0" y="157099"/>
                    </a:lnTo>
                    <a:lnTo>
                      <a:pt x="418846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1665859" y="567436"/>
                <a:ext cx="857631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631" h="919353">
                    <a:moveTo>
                      <a:pt x="0" y="919226"/>
                    </a:moveTo>
                    <a:lnTo>
                      <a:pt x="857631" y="0"/>
                    </a:lnTo>
                    <a:lnTo>
                      <a:pt x="377698" y="0"/>
                    </a:lnTo>
                    <a:lnTo>
                      <a:pt x="0" y="919353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513332" y="567309"/>
                <a:ext cx="530225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919353">
                    <a:moveTo>
                      <a:pt x="0" y="127"/>
                    </a:moveTo>
                    <a:lnTo>
                      <a:pt x="0" y="127"/>
                    </a:lnTo>
                    <a:lnTo>
                      <a:pt x="152527" y="919353"/>
                    </a:lnTo>
                    <a:lnTo>
                      <a:pt x="53022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982980" y="567436"/>
                <a:ext cx="530479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919353">
                    <a:moveTo>
                      <a:pt x="530352" y="0"/>
                    </a:moveTo>
                    <a:lnTo>
                      <a:pt x="0" y="0"/>
                    </a:lnTo>
                    <a:lnTo>
                      <a:pt x="377825" y="919353"/>
                    </a:lnTo>
                    <a:lnTo>
                      <a:pt x="530479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228854" y="220599"/>
                <a:ext cx="302387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387" h="346837">
                    <a:moveTo>
                      <a:pt x="274193" y="346837"/>
                    </a:moveTo>
                    <a:lnTo>
                      <a:pt x="302387" y="0"/>
                    </a:lnTo>
                    <a:lnTo>
                      <a:pt x="0" y="346837"/>
                    </a:lnTo>
                    <a:lnTo>
                      <a:pt x="274193" y="346837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513332" y="567436"/>
                <a:ext cx="1440815" cy="1290574"/>
              </a:xfrm>
              <a:custGeom>
                <a:avLst/>
                <a:gdLst/>
                <a:ahLst/>
                <a:cxnLst/>
                <a:rect l="l" t="t" r="r" b="b"/>
                <a:pathLst>
                  <a:path w="1440815" h="1290574">
                    <a:moveTo>
                      <a:pt x="485140" y="795655"/>
                    </a:moveTo>
                    <a:lnTo>
                      <a:pt x="1010158" y="0"/>
                    </a:lnTo>
                    <a:lnTo>
                      <a:pt x="152527" y="919353"/>
                    </a:lnTo>
                    <a:lnTo>
                      <a:pt x="0" y="1290574"/>
                    </a:lnTo>
                    <a:lnTo>
                      <a:pt x="1440815" y="0"/>
                    </a:lnTo>
                    <a:lnTo>
                      <a:pt x="1284478" y="0"/>
                    </a:lnTo>
                    <a:lnTo>
                      <a:pt x="485013" y="795655"/>
                    </a:lnTo>
                    <a:lnTo>
                      <a:pt x="278892" y="1064133"/>
                    </a:lnTo>
                    <a:lnTo>
                      <a:pt x="485013" y="795655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228854" y="567436"/>
                <a:ext cx="776986" cy="761873"/>
              </a:xfrm>
              <a:custGeom>
                <a:avLst/>
                <a:gdLst/>
                <a:ahLst/>
                <a:cxnLst/>
                <a:rect l="l" t="t" r="r" b="b"/>
                <a:pathLst>
                  <a:path w="776986" h="761873">
                    <a:moveTo>
                      <a:pt x="776986" y="761873"/>
                    </a:moveTo>
                    <a:lnTo>
                      <a:pt x="274193" y="0"/>
                    </a:lnTo>
                    <a:lnTo>
                      <a:pt x="0" y="0"/>
                    </a:lnTo>
                    <a:lnTo>
                      <a:pt x="776986" y="761873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72517" y="567436"/>
                <a:ext cx="1052957" cy="943102"/>
              </a:xfrm>
              <a:custGeom>
                <a:avLst/>
                <a:gdLst/>
                <a:ahLst/>
                <a:cxnLst/>
                <a:rect l="l" t="t" r="r" b="b"/>
                <a:pathLst>
                  <a:path w="1052957" h="943102">
                    <a:moveTo>
                      <a:pt x="156337" y="0"/>
                    </a:moveTo>
                    <a:lnTo>
                      <a:pt x="0" y="0"/>
                    </a:lnTo>
                    <a:lnTo>
                      <a:pt x="1052957" y="943102"/>
                    </a:lnTo>
                    <a:lnTo>
                      <a:pt x="933450" y="761873"/>
                    </a:lnTo>
                    <a:lnTo>
                      <a:pt x="156337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503047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447167" y="0"/>
                    </a:moveTo>
                    <a:lnTo>
                      <a:pt x="28321" y="157099"/>
                    </a:lnTo>
                    <a:lnTo>
                      <a:pt x="0" y="503936"/>
                    </a:lnTo>
                    <a:lnTo>
                      <a:pt x="621030" y="120904"/>
                    </a:lnTo>
                    <a:lnTo>
                      <a:pt x="447929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503047" y="567436"/>
                <a:ext cx="1010158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1010158" h="1290447">
                    <a:moveTo>
                      <a:pt x="857758" y="919226"/>
                    </a:moveTo>
                    <a:lnTo>
                      <a:pt x="0" y="0"/>
                    </a:lnTo>
                    <a:lnTo>
                      <a:pt x="502793" y="761873"/>
                    </a:lnTo>
                    <a:lnTo>
                      <a:pt x="622300" y="879221"/>
                    </a:lnTo>
                    <a:lnTo>
                      <a:pt x="502793" y="761873"/>
                    </a:lnTo>
                    <a:lnTo>
                      <a:pt x="622300" y="943102"/>
                    </a:lnTo>
                    <a:lnTo>
                      <a:pt x="1010158" y="1290447"/>
                    </a:lnTo>
                    <a:lnTo>
                      <a:pt x="857504" y="919226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63500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67868" y="0"/>
                    </a:moveTo>
                    <a:lnTo>
                      <a:pt x="0" y="338709"/>
                    </a:lnTo>
                    <a:lnTo>
                      <a:pt x="9017" y="346837"/>
                    </a:lnTo>
                    <a:lnTo>
                      <a:pt x="165354" y="346837"/>
                    </a:lnTo>
                    <a:lnTo>
                      <a:pt x="467868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950976" y="63500"/>
                <a:ext cx="561848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848" h="120904">
                    <a:moveTo>
                      <a:pt x="0" y="0"/>
                    </a:moveTo>
                    <a:lnTo>
                      <a:pt x="173101" y="120904"/>
                    </a:lnTo>
                    <a:lnTo>
                      <a:pt x="561848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2495296" y="220599"/>
                <a:ext cx="302641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641" h="346837">
                    <a:moveTo>
                      <a:pt x="302514" y="346837"/>
                    </a:moveTo>
                    <a:lnTo>
                      <a:pt x="0" y="0"/>
                    </a:lnTo>
                    <a:lnTo>
                      <a:pt x="28321" y="346837"/>
                    </a:lnTo>
                    <a:lnTo>
                      <a:pt x="302641" y="346837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2495296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58851" y="346837"/>
                    </a:moveTo>
                    <a:lnTo>
                      <a:pt x="467868" y="338709"/>
                    </a:lnTo>
                    <a:lnTo>
                      <a:pt x="0" y="0"/>
                    </a:lnTo>
                    <a:lnTo>
                      <a:pt x="302514" y="346837"/>
                    </a:lnTo>
                    <a:lnTo>
                      <a:pt x="458724" y="346837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1902460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173101" y="0"/>
                    </a:moveTo>
                    <a:lnTo>
                      <a:pt x="0" y="120904"/>
                    </a:lnTo>
                    <a:lnTo>
                      <a:pt x="621030" y="503936"/>
                    </a:lnTo>
                    <a:lnTo>
                      <a:pt x="592709" y="157099"/>
                    </a:lnTo>
                    <a:lnTo>
                      <a:pt x="173863" y="0"/>
                    </a:lnTo>
                    <a:close/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1513967" y="63500"/>
                <a:ext cx="561594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594" h="120904">
                    <a:moveTo>
                      <a:pt x="0" y="0"/>
                    </a:moveTo>
                    <a:lnTo>
                      <a:pt x="388493" y="120904"/>
                    </a:lnTo>
                    <a:lnTo>
                      <a:pt x="561594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5" name="Group 45"/>
            <p:cNvGrpSpPr>
              <a:grpSpLocks noChangeAspect="1"/>
            </p:cNvGrpSpPr>
            <p:nvPr/>
          </p:nvGrpSpPr>
          <p:grpSpPr>
            <a:xfrm>
              <a:off x="914224" y="883231"/>
              <a:ext cx="52835" cy="205866"/>
              <a:chOff x="0" y="0"/>
              <a:chExt cx="253771" cy="988809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7" name="Group 47"/>
            <p:cNvGrpSpPr>
              <a:grpSpLocks noChangeAspect="1"/>
            </p:cNvGrpSpPr>
            <p:nvPr/>
          </p:nvGrpSpPr>
          <p:grpSpPr>
            <a:xfrm>
              <a:off x="574031" y="500864"/>
              <a:ext cx="538180" cy="341359"/>
              <a:chOff x="0" y="0"/>
              <a:chExt cx="2584971" cy="163960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>
              <a:off x="1016661" y="883207"/>
              <a:ext cx="148658" cy="205919"/>
              <a:chOff x="0" y="0"/>
              <a:chExt cx="714032" cy="98906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2" name="Group 52"/>
            <p:cNvGrpSpPr>
              <a:grpSpLocks noChangeAspect="1"/>
            </p:cNvGrpSpPr>
            <p:nvPr/>
          </p:nvGrpSpPr>
          <p:grpSpPr>
            <a:xfrm>
              <a:off x="1155045" y="514083"/>
              <a:ext cx="198963" cy="321131"/>
              <a:chOff x="0" y="0"/>
              <a:chExt cx="955650" cy="1542453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1208859" y="878400"/>
              <a:ext cx="149231" cy="212943"/>
              <a:chOff x="0" y="0"/>
              <a:chExt cx="716788" cy="102280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56" name="TextBox 56"/>
          <p:cNvSpPr txBox="1"/>
          <p:nvPr/>
        </p:nvSpPr>
        <p:spPr>
          <a:xfrm>
            <a:off x="755998" y="9587530"/>
            <a:ext cx="6048000" cy="17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sz="1100">
                <a:solidFill>
                  <a:srgbClr val="545454"/>
                </a:solidFill>
                <a:latin typeface="Gill Sans MT"/>
                <a:ea typeface="Gill Sans MT"/>
                <a:cs typeface="Gill Sans MT"/>
                <a:sym typeface="Gill Sans MT"/>
              </a:rPr>
              <a:t>ROYAL GROUP SP. Z O.O.     ul. Korkowa 47       02-972 Warszawa       NIP: 9512366654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379626" y="10231275"/>
            <a:ext cx="4734080" cy="183187"/>
            <a:chOff x="0" y="0"/>
            <a:chExt cx="6312106" cy="244249"/>
          </a:xfrm>
        </p:grpSpPr>
        <p:sp>
          <p:nvSpPr>
            <p:cNvPr id="58" name="Freeform 58"/>
            <p:cNvSpPr/>
            <p:nvPr/>
          </p:nvSpPr>
          <p:spPr>
            <a:xfrm>
              <a:off x="2507748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4767996" y="1436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1001326" y="0"/>
              <a:ext cx="229889" cy="229889"/>
            </a:xfrm>
            <a:custGeom>
              <a:avLst/>
              <a:gdLst/>
              <a:ahLst/>
              <a:cxnLst/>
              <a:rect l="l" t="t" r="r" b="b"/>
              <a:pathLst>
                <a:path w="229889" h="229889">
                  <a:moveTo>
                    <a:pt x="0" y="0"/>
                  </a:moveTo>
                  <a:lnTo>
                    <a:pt x="229889" y="0"/>
                  </a:lnTo>
                  <a:lnTo>
                    <a:pt x="229889" y="229889"/>
                  </a:lnTo>
                  <a:lnTo>
                    <a:pt x="0" y="2298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2737637" y="-38100"/>
              <a:ext cx="1914209" cy="247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2"/>
                </a:lnSpc>
              </a:pPr>
              <a:r>
                <a:rPr lang="en-US" sz="1064">
                  <a:solidFill>
                    <a:srgbClr val="444443"/>
                  </a:solidFill>
                  <a:latin typeface="Cormorant Light"/>
                  <a:ea typeface="Cormorant Light"/>
                  <a:cs typeface="Cormorant Light"/>
                  <a:sym typeface="Cormorant Light"/>
                  <a:hlinkClick r:id="rId7" tooltip="https://www.facebook.com/RoyalCateringWarszawa/"/>
                </a:rPr>
                <a:t>@RoyalCateringWarszawa</a:t>
              </a: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4997885" y="-23740"/>
              <a:ext cx="1314221" cy="247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2"/>
                </a:lnSpc>
              </a:pPr>
              <a:r>
                <a:rPr lang="en-US" sz="1064">
                  <a:solidFill>
                    <a:srgbClr val="444443"/>
                  </a:solidFill>
                  <a:latin typeface="Cormorant Light"/>
                  <a:ea typeface="Cormorant Light"/>
                  <a:cs typeface="Cormorant Light"/>
                  <a:sym typeface="Cormorant Light"/>
                  <a:hlinkClick r:id="rId8" tooltip="https://www.instagram.com/royal_catering.pl/"/>
                </a:rPr>
                <a:t>@royal_catering.pl</a:t>
              </a:r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231215" y="-38100"/>
              <a:ext cx="1202924" cy="247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2"/>
                </a:lnSpc>
              </a:pPr>
              <a:r>
                <a:rPr lang="en-US" sz="1064">
                  <a:solidFill>
                    <a:srgbClr val="444443"/>
                  </a:solidFill>
                  <a:latin typeface="Cormorant Light"/>
                  <a:ea typeface="Cormorant Light"/>
                  <a:cs typeface="Cormorant Light"/>
                  <a:sym typeface="Cormorant Light"/>
                  <a:hlinkClick r:id="rId9" tooltip="https://www.tiktok.com/@royal_catering"/>
                </a:rPr>
                <a:t>@royal_catering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1001326" cy="247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92"/>
                </a:lnSpc>
              </a:pPr>
              <a:r>
                <a:rPr lang="en-US" sz="1064">
                  <a:solidFill>
                    <a:srgbClr val="444443"/>
                  </a:solidFill>
                  <a:latin typeface="Cormorant Light"/>
                  <a:ea typeface="Cormorant Light"/>
                  <a:cs typeface="Cormorant Light"/>
                  <a:sym typeface="Cormorant Light"/>
                </a:rPr>
                <a:t>Polub nas na:</a:t>
              </a:r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228935" y="8027277"/>
            <a:ext cx="7031699" cy="1392757"/>
            <a:chOff x="0" y="0"/>
            <a:chExt cx="60984649" cy="12079133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60984650" cy="12079133"/>
            </a:xfrm>
            <a:custGeom>
              <a:avLst/>
              <a:gdLst/>
              <a:ahLst/>
              <a:cxnLst/>
              <a:rect l="l" t="t" r="r" b="b"/>
              <a:pathLst>
                <a:path w="60984650" h="12079133">
                  <a:moveTo>
                    <a:pt x="60758592" y="0"/>
                  </a:moveTo>
                  <a:lnTo>
                    <a:pt x="0" y="0"/>
                  </a:lnTo>
                  <a:lnTo>
                    <a:pt x="0" y="12079133"/>
                  </a:lnTo>
                  <a:lnTo>
                    <a:pt x="60984650" y="12079133"/>
                  </a:lnTo>
                  <a:lnTo>
                    <a:pt x="60984650" y="0"/>
                  </a:lnTo>
                  <a:lnTo>
                    <a:pt x="60758592" y="0"/>
                  </a:lnTo>
                  <a:close/>
                  <a:moveTo>
                    <a:pt x="60758592" y="11853073"/>
                  </a:moveTo>
                  <a:lnTo>
                    <a:pt x="228600" y="11853073"/>
                  </a:lnTo>
                  <a:lnTo>
                    <a:pt x="228600" y="228600"/>
                  </a:lnTo>
                  <a:lnTo>
                    <a:pt x="60758592" y="228600"/>
                  </a:lnTo>
                  <a:lnTo>
                    <a:pt x="60758592" y="11853073"/>
                  </a:lnTo>
                  <a:close/>
                </a:path>
              </a:pathLst>
            </a:custGeom>
            <a:solidFill>
              <a:srgbClr val="C7C7C8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433931" y="8810028"/>
            <a:ext cx="2843900" cy="51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sz="1200">
                <a:solidFill>
                  <a:srgbClr val="545454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b.siekierka@royal-catering.pl</a:t>
            </a:r>
          </a:p>
          <a:p>
            <a:pPr algn="just">
              <a:lnSpc>
                <a:spcPts val="2160"/>
              </a:lnSpc>
            </a:pPr>
            <a:r>
              <a:rPr lang="en-US" sz="1200">
                <a:solidFill>
                  <a:srgbClr val="545454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608 620 560</a:t>
            </a:r>
          </a:p>
        </p:txBody>
      </p:sp>
      <p:sp>
        <p:nvSpPr>
          <p:cNvPr id="68" name="Freeform 68"/>
          <p:cNvSpPr/>
          <p:nvPr/>
        </p:nvSpPr>
        <p:spPr>
          <a:xfrm>
            <a:off x="443346" y="8886228"/>
            <a:ext cx="171257" cy="171257"/>
          </a:xfrm>
          <a:custGeom>
            <a:avLst/>
            <a:gdLst/>
            <a:ahLst/>
            <a:cxnLst/>
            <a:rect l="l" t="t" r="r" b="b"/>
            <a:pathLst>
              <a:path w="171257" h="171257">
                <a:moveTo>
                  <a:pt x="0" y="0"/>
                </a:moveTo>
                <a:lnTo>
                  <a:pt x="171257" y="0"/>
                </a:lnTo>
                <a:lnTo>
                  <a:pt x="171257" y="171257"/>
                </a:lnTo>
                <a:lnTo>
                  <a:pt x="0" y="171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9" name="Freeform 69"/>
          <p:cNvSpPr/>
          <p:nvPr/>
        </p:nvSpPr>
        <p:spPr>
          <a:xfrm>
            <a:off x="443346" y="9142160"/>
            <a:ext cx="171257" cy="171257"/>
          </a:xfrm>
          <a:custGeom>
            <a:avLst/>
            <a:gdLst/>
            <a:ahLst/>
            <a:cxnLst/>
            <a:rect l="l" t="t" r="r" b="b"/>
            <a:pathLst>
              <a:path w="171257" h="171257">
                <a:moveTo>
                  <a:pt x="0" y="0"/>
                </a:moveTo>
                <a:lnTo>
                  <a:pt x="171257" y="0"/>
                </a:lnTo>
                <a:lnTo>
                  <a:pt x="171257" y="171257"/>
                </a:lnTo>
                <a:lnTo>
                  <a:pt x="0" y="1712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0" name="TextBox 70"/>
          <p:cNvSpPr txBox="1"/>
          <p:nvPr/>
        </p:nvSpPr>
        <p:spPr>
          <a:xfrm>
            <a:off x="433931" y="8078399"/>
            <a:ext cx="3290943" cy="67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1"/>
              </a:lnSpc>
            </a:pPr>
            <a:r>
              <a:rPr lang="en-US" sz="2327" i="1" spc="186">
                <a:solidFill>
                  <a:srgbClr val="545454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Bartosz Siekierka</a:t>
            </a:r>
          </a:p>
          <a:p>
            <a:pPr algn="l">
              <a:lnSpc>
                <a:spcPts val="1892"/>
              </a:lnSpc>
            </a:pPr>
            <a:r>
              <a:rPr lang="en-US" sz="1351">
                <a:solidFill>
                  <a:srgbClr val="545454"/>
                </a:solidFill>
                <a:latin typeface="Cormorant"/>
                <a:ea typeface="Cormorant"/>
                <a:cs typeface="Cormorant"/>
                <a:sym typeface="Cormorant"/>
              </a:rPr>
              <a:t>CEO</a:t>
            </a:r>
          </a:p>
        </p:txBody>
      </p:sp>
      <p:sp>
        <p:nvSpPr>
          <p:cNvPr id="71" name="Freeform 71"/>
          <p:cNvSpPr/>
          <p:nvPr/>
        </p:nvSpPr>
        <p:spPr>
          <a:xfrm>
            <a:off x="6147040" y="8170879"/>
            <a:ext cx="959377" cy="959377"/>
          </a:xfrm>
          <a:custGeom>
            <a:avLst/>
            <a:gdLst/>
            <a:ahLst/>
            <a:cxnLst/>
            <a:rect l="l" t="t" r="r" b="b"/>
            <a:pathLst>
              <a:path w="959377" h="959377">
                <a:moveTo>
                  <a:pt x="0" y="0"/>
                </a:moveTo>
                <a:lnTo>
                  <a:pt x="959377" y="0"/>
                </a:lnTo>
                <a:lnTo>
                  <a:pt x="959377" y="959378"/>
                </a:lnTo>
                <a:lnTo>
                  <a:pt x="0" y="9593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2" name="TextBox 72"/>
          <p:cNvSpPr txBox="1"/>
          <p:nvPr/>
        </p:nvSpPr>
        <p:spPr>
          <a:xfrm>
            <a:off x="6147040" y="9120732"/>
            <a:ext cx="959377" cy="17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"/>
              </a:lnSpc>
            </a:pPr>
            <a:r>
              <a:rPr lang="en-US" sz="1100">
                <a:solidFill>
                  <a:srgbClr val="EE6A99"/>
                </a:solidFill>
                <a:latin typeface="Gill Sans MT"/>
                <a:ea typeface="Gill Sans MT"/>
                <a:cs typeface="Gill Sans MT"/>
                <a:sym typeface="Gill Sans MT"/>
              </a:rPr>
              <a:t>zeskanuj i zapisz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151" y="4339828"/>
            <a:ext cx="3439611" cy="2684647"/>
            <a:chOff x="0" y="0"/>
            <a:chExt cx="4586148" cy="357953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3950" b="23950"/>
            <a:stretch>
              <a:fillRect/>
            </a:stretch>
          </p:blipFill>
          <p:spPr>
            <a:xfrm>
              <a:off x="0" y="0"/>
              <a:ext cx="4586148" cy="357953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64151" y="7165855"/>
            <a:ext cx="3439611" cy="2658275"/>
            <a:chOff x="0" y="0"/>
            <a:chExt cx="4586148" cy="354436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4935" t="12302" r="14957" b="28082"/>
            <a:stretch>
              <a:fillRect/>
            </a:stretch>
          </p:blipFill>
          <p:spPr>
            <a:xfrm>
              <a:off x="0" y="0"/>
              <a:ext cx="4586148" cy="354436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64151" y="1522778"/>
            <a:ext cx="3439611" cy="2658275"/>
            <a:chOff x="0" y="0"/>
            <a:chExt cx="4586148" cy="354436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33277" b="15199"/>
            <a:stretch>
              <a:fillRect/>
            </a:stretch>
          </p:blipFill>
          <p:spPr>
            <a:xfrm>
              <a:off x="0" y="0"/>
              <a:ext cx="4586148" cy="354436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3270716" y="270225"/>
            <a:ext cx="1018568" cy="826737"/>
            <a:chOff x="0" y="0"/>
            <a:chExt cx="1358091" cy="1102315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877839"/>
              <a:ext cx="134261" cy="215898"/>
              <a:chOff x="0" y="0"/>
              <a:chExt cx="644881" cy="10369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926" y="512788"/>
              <a:ext cx="231291" cy="316213"/>
              <a:chOff x="0" y="0"/>
              <a:chExt cx="1110932" cy="151883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151913" y="864935"/>
              <a:ext cx="364608" cy="237381"/>
              <a:chOff x="0" y="0"/>
              <a:chExt cx="1751279" cy="114018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296022" y="506766"/>
              <a:ext cx="242933" cy="329361"/>
              <a:chOff x="0" y="0"/>
              <a:chExt cx="1166851" cy="158197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543470" y="877563"/>
              <a:ext cx="140774" cy="215620"/>
              <a:chOff x="0" y="0"/>
              <a:chExt cx="676161" cy="10356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720320" y="882386"/>
              <a:ext cx="151195" cy="206709"/>
              <a:chOff x="0" y="0"/>
              <a:chExt cx="726211" cy="99286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4312" y="0"/>
              <a:ext cx="630120" cy="400025"/>
              <a:chOff x="0" y="0"/>
              <a:chExt cx="3026575" cy="192139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982980" y="184404"/>
                <a:ext cx="530479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383032">
                    <a:moveTo>
                      <a:pt x="530352" y="383032"/>
                    </a:moveTo>
                    <a:lnTo>
                      <a:pt x="141097" y="0"/>
                    </a:lnTo>
                    <a:lnTo>
                      <a:pt x="0" y="383032"/>
                    </a:lnTo>
                    <a:lnTo>
                      <a:pt x="530479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1513332" y="184404"/>
                <a:ext cx="530225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383032">
                    <a:moveTo>
                      <a:pt x="0" y="383032"/>
                    </a:moveTo>
                    <a:lnTo>
                      <a:pt x="530225" y="383032"/>
                    </a:lnTo>
                    <a:lnTo>
                      <a:pt x="389128" y="0"/>
                    </a:lnTo>
                    <a:lnTo>
                      <a:pt x="0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1360678" y="567436"/>
                <a:ext cx="305181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305181" h="1290447">
                    <a:moveTo>
                      <a:pt x="152654" y="0"/>
                    </a:moveTo>
                    <a:lnTo>
                      <a:pt x="0" y="919226"/>
                    </a:lnTo>
                    <a:lnTo>
                      <a:pt x="152654" y="1290447"/>
                    </a:lnTo>
                    <a:lnTo>
                      <a:pt x="305181" y="919226"/>
                    </a:lnTo>
                    <a:lnTo>
                      <a:pt x="152654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503047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0"/>
                    </a:moveTo>
                    <a:lnTo>
                      <a:pt x="0" y="383032"/>
                    </a:lnTo>
                    <a:lnTo>
                      <a:pt x="479933" y="383032"/>
                    </a:lnTo>
                    <a:lnTo>
                      <a:pt x="621030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902460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383032"/>
                    </a:moveTo>
                    <a:lnTo>
                      <a:pt x="0" y="0"/>
                    </a:lnTo>
                    <a:lnTo>
                      <a:pt x="141097" y="383032"/>
                    </a:lnTo>
                    <a:lnTo>
                      <a:pt x="621030" y="383032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503047" y="567436"/>
                <a:ext cx="857758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758" h="919353">
                    <a:moveTo>
                      <a:pt x="0" y="0"/>
                    </a:moveTo>
                    <a:lnTo>
                      <a:pt x="857758" y="919353"/>
                    </a:lnTo>
                    <a:lnTo>
                      <a:pt x="47993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1124077" y="63500"/>
                <a:ext cx="778383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778383" h="503936">
                    <a:moveTo>
                      <a:pt x="388747" y="0"/>
                    </a:moveTo>
                    <a:lnTo>
                      <a:pt x="0" y="120904"/>
                    </a:lnTo>
                    <a:lnTo>
                      <a:pt x="389255" y="503936"/>
                    </a:lnTo>
                    <a:lnTo>
                      <a:pt x="778383" y="120904"/>
                    </a:lnTo>
                    <a:lnTo>
                      <a:pt x="389890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2076323" y="63500"/>
                <a:ext cx="418973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973" h="157099">
                    <a:moveTo>
                      <a:pt x="0" y="0"/>
                    </a:moveTo>
                    <a:lnTo>
                      <a:pt x="418973" y="157099"/>
                    </a:lnTo>
                    <a:lnTo>
                      <a:pt x="229743" y="0"/>
                    </a:lnTo>
                    <a:close/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998345" y="567436"/>
                <a:ext cx="799465" cy="795655"/>
              </a:xfrm>
              <a:custGeom>
                <a:avLst/>
                <a:gdLst/>
                <a:ahLst/>
                <a:cxnLst/>
                <a:rect l="l" t="t" r="r" b="b"/>
                <a:pathLst>
                  <a:path w="799465" h="795655">
                    <a:moveTo>
                      <a:pt x="799465" y="0"/>
                    </a:moveTo>
                    <a:lnTo>
                      <a:pt x="525145" y="0"/>
                    </a:lnTo>
                    <a:lnTo>
                      <a:pt x="0" y="795655"/>
                    </a:lnTo>
                    <a:lnTo>
                      <a:pt x="799465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531368" y="63500"/>
                <a:ext cx="418846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846" h="157099">
                    <a:moveTo>
                      <a:pt x="189357" y="0"/>
                    </a:moveTo>
                    <a:lnTo>
                      <a:pt x="0" y="157099"/>
                    </a:lnTo>
                    <a:lnTo>
                      <a:pt x="418846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1665859" y="567436"/>
                <a:ext cx="857631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631" h="919353">
                    <a:moveTo>
                      <a:pt x="0" y="919226"/>
                    </a:moveTo>
                    <a:lnTo>
                      <a:pt x="857631" y="0"/>
                    </a:lnTo>
                    <a:lnTo>
                      <a:pt x="377698" y="0"/>
                    </a:lnTo>
                    <a:lnTo>
                      <a:pt x="0" y="919353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513332" y="567309"/>
                <a:ext cx="530225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919353">
                    <a:moveTo>
                      <a:pt x="0" y="127"/>
                    </a:moveTo>
                    <a:lnTo>
                      <a:pt x="0" y="127"/>
                    </a:lnTo>
                    <a:lnTo>
                      <a:pt x="152527" y="919353"/>
                    </a:lnTo>
                    <a:lnTo>
                      <a:pt x="53022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982980" y="567436"/>
                <a:ext cx="530479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919353">
                    <a:moveTo>
                      <a:pt x="530352" y="0"/>
                    </a:moveTo>
                    <a:lnTo>
                      <a:pt x="0" y="0"/>
                    </a:lnTo>
                    <a:lnTo>
                      <a:pt x="377825" y="919353"/>
                    </a:lnTo>
                    <a:lnTo>
                      <a:pt x="530479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228854" y="220599"/>
                <a:ext cx="302387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387" h="346837">
                    <a:moveTo>
                      <a:pt x="274193" y="346837"/>
                    </a:moveTo>
                    <a:lnTo>
                      <a:pt x="302387" y="0"/>
                    </a:lnTo>
                    <a:lnTo>
                      <a:pt x="0" y="346837"/>
                    </a:lnTo>
                    <a:lnTo>
                      <a:pt x="274193" y="346837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1513332" y="567436"/>
                <a:ext cx="1440815" cy="1290574"/>
              </a:xfrm>
              <a:custGeom>
                <a:avLst/>
                <a:gdLst/>
                <a:ahLst/>
                <a:cxnLst/>
                <a:rect l="l" t="t" r="r" b="b"/>
                <a:pathLst>
                  <a:path w="1440815" h="1290574">
                    <a:moveTo>
                      <a:pt x="485140" y="795655"/>
                    </a:moveTo>
                    <a:lnTo>
                      <a:pt x="1010158" y="0"/>
                    </a:lnTo>
                    <a:lnTo>
                      <a:pt x="152527" y="919353"/>
                    </a:lnTo>
                    <a:lnTo>
                      <a:pt x="0" y="1290574"/>
                    </a:lnTo>
                    <a:lnTo>
                      <a:pt x="1440815" y="0"/>
                    </a:lnTo>
                    <a:lnTo>
                      <a:pt x="1284478" y="0"/>
                    </a:lnTo>
                    <a:lnTo>
                      <a:pt x="485013" y="795655"/>
                    </a:lnTo>
                    <a:lnTo>
                      <a:pt x="278892" y="1064133"/>
                    </a:lnTo>
                    <a:lnTo>
                      <a:pt x="485013" y="795655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28854" y="567436"/>
                <a:ext cx="776986" cy="761873"/>
              </a:xfrm>
              <a:custGeom>
                <a:avLst/>
                <a:gdLst/>
                <a:ahLst/>
                <a:cxnLst/>
                <a:rect l="l" t="t" r="r" b="b"/>
                <a:pathLst>
                  <a:path w="776986" h="761873">
                    <a:moveTo>
                      <a:pt x="776986" y="761873"/>
                    </a:moveTo>
                    <a:lnTo>
                      <a:pt x="274193" y="0"/>
                    </a:lnTo>
                    <a:lnTo>
                      <a:pt x="0" y="0"/>
                    </a:lnTo>
                    <a:lnTo>
                      <a:pt x="776986" y="761873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72517" y="567436"/>
                <a:ext cx="1052957" cy="943102"/>
              </a:xfrm>
              <a:custGeom>
                <a:avLst/>
                <a:gdLst/>
                <a:ahLst/>
                <a:cxnLst/>
                <a:rect l="l" t="t" r="r" b="b"/>
                <a:pathLst>
                  <a:path w="1052957" h="943102">
                    <a:moveTo>
                      <a:pt x="156337" y="0"/>
                    </a:moveTo>
                    <a:lnTo>
                      <a:pt x="0" y="0"/>
                    </a:lnTo>
                    <a:lnTo>
                      <a:pt x="1052957" y="943102"/>
                    </a:lnTo>
                    <a:lnTo>
                      <a:pt x="933450" y="761873"/>
                    </a:lnTo>
                    <a:lnTo>
                      <a:pt x="156337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503047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447167" y="0"/>
                    </a:moveTo>
                    <a:lnTo>
                      <a:pt x="28321" y="157099"/>
                    </a:lnTo>
                    <a:lnTo>
                      <a:pt x="0" y="503936"/>
                    </a:lnTo>
                    <a:lnTo>
                      <a:pt x="621030" y="120904"/>
                    </a:lnTo>
                    <a:lnTo>
                      <a:pt x="447929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503047" y="567436"/>
                <a:ext cx="1010158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1010158" h="1290447">
                    <a:moveTo>
                      <a:pt x="857758" y="919226"/>
                    </a:moveTo>
                    <a:lnTo>
                      <a:pt x="0" y="0"/>
                    </a:lnTo>
                    <a:lnTo>
                      <a:pt x="502793" y="761873"/>
                    </a:lnTo>
                    <a:lnTo>
                      <a:pt x="622300" y="879221"/>
                    </a:lnTo>
                    <a:lnTo>
                      <a:pt x="502793" y="761873"/>
                    </a:lnTo>
                    <a:lnTo>
                      <a:pt x="622300" y="943102"/>
                    </a:lnTo>
                    <a:lnTo>
                      <a:pt x="1010158" y="1290447"/>
                    </a:lnTo>
                    <a:lnTo>
                      <a:pt x="857504" y="919226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63500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67868" y="0"/>
                    </a:moveTo>
                    <a:lnTo>
                      <a:pt x="0" y="338709"/>
                    </a:lnTo>
                    <a:lnTo>
                      <a:pt x="9017" y="346837"/>
                    </a:lnTo>
                    <a:lnTo>
                      <a:pt x="165354" y="346837"/>
                    </a:lnTo>
                    <a:lnTo>
                      <a:pt x="467868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950976" y="63500"/>
                <a:ext cx="561848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848" h="120904">
                    <a:moveTo>
                      <a:pt x="0" y="0"/>
                    </a:moveTo>
                    <a:lnTo>
                      <a:pt x="173101" y="120904"/>
                    </a:lnTo>
                    <a:lnTo>
                      <a:pt x="561848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2495296" y="220599"/>
                <a:ext cx="302641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641" h="346837">
                    <a:moveTo>
                      <a:pt x="302514" y="346837"/>
                    </a:moveTo>
                    <a:lnTo>
                      <a:pt x="0" y="0"/>
                    </a:lnTo>
                    <a:lnTo>
                      <a:pt x="28321" y="346837"/>
                    </a:lnTo>
                    <a:lnTo>
                      <a:pt x="302641" y="346837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2495296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58851" y="346837"/>
                    </a:moveTo>
                    <a:lnTo>
                      <a:pt x="467868" y="338709"/>
                    </a:lnTo>
                    <a:lnTo>
                      <a:pt x="0" y="0"/>
                    </a:lnTo>
                    <a:lnTo>
                      <a:pt x="302514" y="346837"/>
                    </a:lnTo>
                    <a:lnTo>
                      <a:pt x="458724" y="346837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1902460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173101" y="0"/>
                    </a:moveTo>
                    <a:lnTo>
                      <a:pt x="0" y="120904"/>
                    </a:lnTo>
                    <a:lnTo>
                      <a:pt x="621030" y="503936"/>
                    </a:lnTo>
                    <a:lnTo>
                      <a:pt x="592709" y="157099"/>
                    </a:lnTo>
                    <a:lnTo>
                      <a:pt x="173863" y="0"/>
                    </a:lnTo>
                    <a:close/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513967" y="63500"/>
                <a:ext cx="561594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594" h="120904">
                    <a:moveTo>
                      <a:pt x="0" y="0"/>
                    </a:moveTo>
                    <a:lnTo>
                      <a:pt x="388493" y="120904"/>
                    </a:lnTo>
                    <a:lnTo>
                      <a:pt x="561594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>
              <a:off x="914224" y="883231"/>
              <a:ext cx="52835" cy="205866"/>
              <a:chOff x="0" y="0"/>
              <a:chExt cx="253771" cy="988809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>
              <a:off x="574031" y="500864"/>
              <a:ext cx="538180" cy="341359"/>
              <a:chOff x="0" y="0"/>
              <a:chExt cx="2584971" cy="1639608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3" name="Group 53"/>
            <p:cNvGrpSpPr>
              <a:grpSpLocks noChangeAspect="1"/>
            </p:cNvGrpSpPr>
            <p:nvPr/>
          </p:nvGrpSpPr>
          <p:grpSpPr>
            <a:xfrm>
              <a:off x="1016661" y="883207"/>
              <a:ext cx="148658" cy="205919"/>
              <a:chOff x="0" y="0"/>
              <a:chExt cx="714032" cy="989063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5" name="Group 55"/>
            <p:cNvGrpSpPr>
              <a:grpSpLocks noChangeAspect="1"/>
            </p:cNvGrpSpPr>
            <p:nvPr/>
          </p:nvGrpSpPr>
          <p:grpSpPr>
            <a:xfrm>
              <a:off x="1155045" y="514083"/>
              <a:ext cx="198963" cy="321131"/>
              <a:chOff x="0" y="0"/>
              <a:chExt cx="955650" cy="154245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7" name="Group 57"/>
            <p:cNvGrpSpPr>
              <a:grpSpLocks noChangeAspect="1"/>
            </p:cNvGrpSpPr>
            <p:nvPr/>
          </p:nvGrpSpPr>
          <p:grpSpPr>
            <a:xfrm>
              <a:off x="1208859" y="878400"/>
              <a:ext cx="149231" cy="212943"/>
              <a:chOff x="0" y="0"/>
              <a:chExt cx="716788" cy="1022807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59" name="AutoShape 59"/>
          <p:cNvSpPr/>
          <p:nvPr/>
        </p:nvSpPr>
        <p:spPr>
          <a:xfrm>
            <a:off x="266032" y="1387531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60" name="AutoShape 60"/>
          <p:cNvSpPr/>
          <p:nvPr/>
        </p:nvSpPr>
        <p:spPr>
          <a:xfrm>
            <a:off x="266032" y="9959377"/>
            <a:ext cx="7027937" cy="0"/>
          </a:xfrm>
          <a:prstGeom prst="line">
            <a:avLst/>
          </a:prstGeom>
          <a:ln w="952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61" name="Group 61"/>
          <p:cNvGrpSpPr/>
          <p:nvPr/>
        </p:nvGrpSpPr>
        <p:grpSpPr>
          <a:xfrm>
            <a:off x="3854358" y="1522778"/>
            <a:ext cx="3439611" cy="2658275"/>
            <a:chOff x="0" y="0"/>
            <a:chExt cx="4586148" cy="3544366"/>
          </a:xfrm>
        </p:grpSpPr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5"/>
            <a:srcRect t="33808" b="14669"/>
            <a:stretch>
              <a:fillRect/>
            </a:stretch>
          </p:blipFill>
          <p:spPr>
            <a:xfrm>
              <a:off x="0" y="0"/>
              <a:ext cx="4586148" cy="3544366"/>
            </a:xfrm>
            <a:prstGeom prst="rect">
              <a:avLst/>
            </a:prstGeom>
          </p:spPr>
        </p:pic>
      </p:grpSp>
      <p:grpSp>
        <p:nvGrpSpPr>
          <p:cNvPr id="63" name="Group 63"/>
          <p:cNvGrpSpPr/>
          <p:nvPr/>
        </p:nvGrpSpPr>
        <p:grpSpPr>
          <a:xfrm>
            <a:off x="3854358" y="4339828"/>
            <a:ext cx="3439611" cy="2692677"/>
            <a:chOff x="0" y="0"/>
            <a:chExt cx="4586148" cy="3590236"/>
          </a:xfrm>
        </p:grpSpPr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6"/>
            <a:srcRect l="7420" r="7420"/>
            <a:stretch>
              <a:fillRect/>
            </a:stretch>
          </p:blipFill>
          <p:spPr>
            <a:xfrm>
              <a:off x="0" y="0"/>
              <a:ext cx="4586148" cy="3590236"/>
            </a:xfrm>
            <a:prstGeom prst="rect">
              <a:avLst/>
            </a:prstGeom>
          </p:spPr>
        </p:pic>
      </p:grpSp>
      <p:grpSp>
        <p:nvGrpSpPr>
          <p:cNvPr id="65" name="Group 65"/>
          <p:cNvGrpSpPr/>
          <p:nvPr/>
        </p:nvGrpSpPr>
        <p:grpSpPr>
          <a:xfrm>
            <a:off x="3854358" y="7165855"/>
            <a:ext cx="3439611" cy="2658275"/>
            <a:chOff x="0" y="0"/>
            <a:chExt cx="4586148" cy="3544366"/>
          </a:xfrm>
        </p:grpSpPr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7"/>
            <a:srcRect l="6869" r="6869"/>
            <a:stretch>
              <a:fillRect/>
            </a:stretch>
          </p:blipFill>
          <p:spPr>
            <a:xfrm>
              <a:off x="0" y="0"/>
              <a:ext cx="4586148" cy="3544366"/>
            </a:xfrm>
            <a:prstGeom prst="rect">
              <a:avLst/>
            </a:prstGeom>
          </p:spPr>
        </p:pic>
      </p:grpSp>
      <p:sp>
        <p:nvSpPr>
          <p:cNvPr id="67" name="TextBox 67"/>
          <p:cNvSpPr txBox="1"/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Korkowa 47          02-972 Warszawa          NIP: 9512366654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2269" y="4339828"/>
            <a:ext cx="3440389" cy="2684647"/>
            <a:chOff x="0" y="0"/>
            <a:chExt cx="4587185" cy="357953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680" t="14953" r="14627" b="2939"/>
            <a:stretch>
              <a:fillRect/>
            </a:stretch>
          </p:blipFill>
          <p:spPr>
            <a:xfrm>
              <a:off x="0" y="0"/>
              <a:ext cx="4587185" cy="357953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62269" y="7165855"/>
            <a:ext cx="3440389" cy="2658275"/>
            <a:chOff x="0" y="0"/>
            <a:chExt cx="4587185" cy="354436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23954" b="23954"/>
            <a:stretch>
              <a:fillRect/>
            </a:stretch>
          </p:blipFill>
          <p:spPr>
            <a:xfrm>
              <a:off x="0" y="0"/>
              <a:ext cx="4587185" cy="354436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62269" y="1522778"/>
            <a:ext cx="3440389" cy="2658275"/>
            <a:chOff x="0" y="0"/>
            <a:chExt cx="4587185" cy="354436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6793" t="30259" r="5733" b="24682"/>
            <a:stretch>
              <a:fillRect/>
            </a:stretch>
          </p:blipFill>
          <p:spPr>
            <a:xfrm>
              <a:off x="0" y="0"/>
              <a:ext cx="4587185" cy="354436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3237381" y="270225"/>
            <a:ext cx="1018568" cy="826737"/>
            <a:chOff x="0" y="0"/>
            <a:chExt cx="1358091" cy="1102315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877839"/>
              <a:ext cx="134261" cy="215898"/>
              <a:chOff x="0" y="0"/>
              <a:chExt cx="644881" cy="103699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3926" y="512788"/>
              <a:ext cx="231291" cy="316213"/>
              <a:chOff x="0" y="0"/>
              <a:chExt cx="1110932" cy="151883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151913" y="864935"/>
              <a:ext cx="364608" cy="237381"/>
              <a:chOff x="0" y="0"/>
              <a:chExt cx="1751279" cy="114018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296022" y="506766"/>
              <a:ext cx="242933" cy="329361"/>
              <a:chOff x="0" y="0"/>
              <a:chExt cx="1166851" cy="158197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543470" y="877563"/>
              <a:ext cx="140774" cy="215620"/>
              <a:chOff x="0" y="0"/>
              <a:chExt cx="676161" cy="103566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720320" y="882386"/>
              <a:ext cx="151195" cy="206709"/>
              <a:chOff x="0" y="0"/>
              <a:chExt cx="726211" cy="99286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364312" y="0"/>
              <a:ext cx="630120" cy="400025"/>
              <a:chOff x="0" y="0"/>
              <a:chExt cx="3026575" cy="192139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982980" y="184404"/>
                <a:ext cx="530479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383032">
                    <a:moveTo>
                      <a:pt x="530352" y="383032"/>
                    </a:moveTo>
                    <a:lnTo>
                      <a:pt x="141097" y="0"/>
                    </a:lnTo>
                    <a:lnTo>
                      <a:pt x="0" y="383032"/>
                    </a:lnTo>
                    <a:lnTo>
                      <a:pt x="530479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1513332" y="184404"/>
                <a:ext cx="530225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383032">
                    <a:moveTo>
                      <a:pt x="0" y="383032"/>
                    </a:moveTo>
                    <a:lnTo>
                      <a:pt x="530225" y="383032"/>
                    </a:lnTo>
                    <a:lnTo>
                      <a:pt x="389128" y="0"/>
                    </a:lnTo>
                    <a:lnTo>
                      <a:pt x="0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1360678" y="567436"/>
                <a:ext cx="305181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305181" h="1290447">
                    <a:moveTo>
                      <a:pt x="152654" y="0"/>
                    </a:moveTo>
                    <a:lnTo>
                      <a:pt x="0" y="919226"/>
                    </a:lnTo>
                    <a:lnTo>
                      <a:pt x="152654" y="1290447"/>
                    </a:lnTo>
                    <a:lnTo>
                      <a:pt x="305181" y="919226"/>
                    </a:lnTo>
                    <a:lnTo>
                      <a:pt x="152654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503047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0"/>
                    </a:moveTo>
                    <a:lnTo>
                      <a:pt x="0" y="383032"/>
                    </a:lnTo>
                    <a:lnTo>
                      <a:pt x="479933" y="383032"/>
                    </a:lnTo>
                    <a:lnTo>
                      <a:pt x="621030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902460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383032"/>
                    </a:moveTo>
                    <a:lnTo>
                      <a:pt x="0" y="0"/>
                    </a:lnTo>
                    <a:lnTo>
                      <a:pt x="141097" y="383032"/>
                    </a:lnTo>
                    <a:lnTo>
                      <a:pt x="621030" y="383032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503047" y="567436"/>
                <a:ext cx="857758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758" h="919353">
                    <a:moveTo>
                      <a:pt x="0" y="0"/>
                    </a:moveTo>
                    <a:lnTo>
                      <a:pt x="857758" y="919353"/>
                    </a:lnTo>
                    <a:lnTo>
                      <a:pt x="47993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1124077" y="63500"/>
                <a:ext cx="778383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778383" h="503936">
                    <a:moveTo>
                      <a:pt x="388747" y="0"/>
                    </a:moveTo>
                    <a:lnTo>
                      <a:pt x="0" y="120904"/>
                    </a:lnTo>
                    <a:lnTo>
                      <a:pt x="389255" y="503936"/>
                    </a:lnTo>
                    <a:lnTo>
                      <a:pt x="778383" y="120904"/>
                    </a:lnTo>
                    <a:lnTo>
                      <a:pt x="389890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2076323" y="63500"/>
                <a:ext cx="418973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973" h="157099">
                    <a:moveTo>
                      <a:pt x="0" y="0"/>
                    </a:moveTo>
                    <a:lnTo>
                      <a:pt x="418973" y="157099"/>
                    </a:lnTo>
                    <a:lnTo>
                      <a:pt x="229743" y="0"/>
                    </a:lnTo>
                    <a:close/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998345" y="567436"/>
                <a:ext cx="799465" cy="795655"/>
              </a:xfrm>
              <a:custGeom>
                <a:avLst/>
                <a:gdLst/>
                <a:ahLst/>
                <a:cxnLst/>
                <a:rect l="l" t="t" r="r" b="b"/>
                <a:pathLst>
                  <a:path w="799465" h="795655">
                    <a:moveTo>
                      <a:pt x="799465" y="0"/>
                    </a:moveTo>
                    <a:lnTo>
                      <a:pt x="525145" y="0"/>
                    </a:lnTo>
                    <a:lnTo>
                      <a:pt x="0" y="795655"/>
                    </a:lnTo>
                    <a:lnTo>
                      <a:pt x="799465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531368" y="63500"/>
                <a:ext cx="418846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846" h="157099">
                    <a:moveTo>
                      <a:pt x="189357" y="0"/>
                    </a:moveTo>
                    <a:lnTo>
                      <a:pt x="0" y="157099"/>
                    </a:lnTo>
                    <a:lnTo>
                      <a:pt x="418846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1665859" y="567436"/>
                <a:ext cx="857631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631" h="919353">
                    <a:moveTo>
                      <a:pt x="0" y="919226"/>
                    </a:moveTo>
                    <a:lnTo>
                      <a:pt x="857631" y="0"/>
                    </a:lnTo>
                    <a:lnTo>
                      <a:pt x="377698" y="0"/>
                    </a:lnTo>
                    <a:lnTo>
                      <a:pt x="0" y="919353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513332" y="567309"/>
                <a:ext cx="530225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919353">
                    <a:moveTo>
                      <a:pt x="0" y="127"/>
                    </a:moveTo>
                    <a:lnTo>
                      <a:pt x="0" y="127"/>
                    </a:lnTo>
                    <a:lnTo>
                      <a:pt x="152527" y="919353"/>
                    </a:lnTo>
                    <a:lnTo>
                      <a:pt x="53022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982980" y="567436"/>
                <a:ext cx="530479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919353">
                    <a:moveTo>
                      <a:pt x="530352" y="0"/>
                    </a:moveTo>
                    <a:lnTo>
                      <a:pt x="0" y="0"/>
                    </a:lnTo>
                    <a:lnTo>
                      <a:pt x="377825" y="919353"/>
                    </a:lnTo>
                    <a:lnTo>
                      <a:pt x="530479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228854" y="220599"/>
                <a:ext cx="302387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387" h="346837">
                    <a:moveTo>
                      <a:pt x="274193" y="346837"/>
                    </a:moveTo>
                    <a:lnTo>
                      <a:pt x="302387" y="0"/>
                    </a:lnTo>
                    <a:lnTo>
                      <a:pt x="0" y="346837"/>
                    </a:lnTo>
                    <a:lnTo>
                      <a:pt x="274193" y="346837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1513332" y="567436"/>
                <a:ext cx="1440815" cy="1290574"/>
              </a:xfrm>
              <a:custGeom>
                <a:avLst/>
                <a:gdLst/>
                <a:ahLst/>
                <a:cxnLst/>
                <a:rect l="l" t="t" r="r" b="b"/>
                <a:pathLst>
                  <a:path w="1440815" h="1290574">
                    <a:moveTo>
                      <a:pt x="485140" y="795655"/>
                    </a:moveTo>
                    <a:lnTo>
                      <a:pt x="1010158" y="0"/>
                    </a:lnTo>
                    <a:lnTo>
                      <a:pt x="152527" y="919353"/>
                    </a:lnTo>
                    <a:lnTo>
                      <a:pt x="0" y="1290574"/>
                    </a:lnTo>
                    <a:lnTo>
                      <a:pt x="1440815" y="0"/>
                    </a:lnTo>
                    <a:lnTo>
                      <a:pt x="1284478" y="0"/>
                    </a:lnTo>
                    <a:lnTo>
                      <a:pt x="485013" y="795655"/>
                    </a:lnTo>
                    <a:lnTo>
                      <a:pt x="278892" y="1064133"/>
                    </a:lnTo>
                    <a:lnTo>
                      <a:pt x="485013" y="795655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228854" y="567436"/>
                <a:ext cx="776986" cy="761873"/>
              </a:xfrm>
              <a:custGeom>
                <a:avLst/>
                <a:gdLst/>
                <a:ahLst/>
                <a:cxnLst/>
                <a:rect l="l" t="t" r="r" b="b"/>
                <a:pathLst>
                  <a:path w="776986" h="761873">
                    <a:moveTo>
                      <a:pt x="776986" y="761873"/>
                    </a:moveTo>
                    <a:lnTo>
                      <a:pt x="274193" y="0"/>
                    </a:lnTo>
                    <a:lnTo>
                      <a:pt x="0" y="0"/>
                    </a:lnTo>
                    <a:lnTo>
                      <a:pt x="776986" y="761873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72517" y="567436"/>
                <a:ext cx="1052957" cy="943102"/>
              </a:xfrm>
              <a:custGeom>
                <a:avLst/>
                <a:gdLst/>
                <a:ahLst/>
                <a:cxnLst/>
                <a:rect l="l" t="t" r="r" b="b"/>
                <a:pathLst>
                  <a:path w="1052957" h="943102">
                    <a:moveTo>
                      <a:pt x="156337" y="0"/>
                    </a:moveTo>
                    <a:lnTo>
                      <a:pt x="0" y="0"/>
                    </a:lnTo>
                    <a:lnTo>
                      <a:pt x="1052957" y="943102"/>
                    </a:lnTo>
                    <a:lnTo>
                      <a:pt x="933450" y="761873"/>
                    </a:lnTo>
                    <a:lnTo>
                      <a:pt x="156337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503047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447167" y="0"/>
                    </a:moveTo>
                    <a:lnTo>
                      <a:pt x="28321" y="157099"/>
                    </a:lnTo>
                    <a:lnTo>
                      <a:pt x="0" y="503936"/>
                    </a:lnTo>
                    <a:lnTo>
                      <a:pt x="621030" y="120904"/>
                    </a:lnTo>
                    <a:lnTo>
                      <a:pt x="447929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503047" y="567436"/>
                <a:ext cx="1010158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1010158" h="1290447">
                    <a:moveTo>
                      <a:pt x="857758" y="919226"/>
                    </a:moveTo>
                    <a:lnTo>
                      <a:pt x="0" y="0"/>
                    </a:lnTo>
                    <a:lnTo>
                      <a:pt x="502793" y="761873"/>
                    </a:lnTo>
                    <a:lnTo>
                      <a:pt x="622300" y="879221"/>
                    </a:lnTo>
                    <a:lnTo>
                      <a:pt x="502793" y="761873"/>
                    </a:lnTo>
                    <a:lnTo>
                      <a:pt x="622300" y="943102"/>
                    </a:lnTo>
                    <a:lnTo>
                      <a:pt x="1010158" y="1290447"/>
                    </a:lnTo>
                    <a:lnTo>
                      <a:pt x="857504" y="919226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63500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67868" y="0"/>
                    </a:moveTo>
                    <a:lnTo>
                      <a:pt x="0" y="338709"/>
                    </a:lnTo>
                    <a:lnTo>
                      <a:pt x="9017" y="346837"/>
                    </a:lnTo>
                    <a:lnTo>
                      <a:pt x="165354" y="346837"/>
                    </a:lnTo>
                    <a:lnTo>
                      <a:pt x="467868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950976" y="63500"/>
                <a:ext cx="561848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848" h="120904">
                    <a:moveTo>
                      <a:pt x="0" y="0"/>
                    </a:moveTo>
                    <a:lnTo>
                      <a:pt x="173101" y="120904"/>
                    </a:lnTo>
                    <a:lnTo>
                      <a:pt x="561848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2495296" y="220599"/>
                <a:ext cx="302641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641" h="346837">
                    <a:moveTo>
                      <a:pt x="302514" y="346837"/>
                    </a:moveTo>
                    <a:lnTo>
                      <a:pt x="0" y="0"/>
                    </a:lnTo>
                    <a:lnTo>
                      <a:pt x="28321" y="346837"/>
                    </a:lnTo>
                    <a:lnTo>
                      <a:pt x="302641" y="346837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2495296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58851" y="346837"/>
                    </a:moveTo>
                    <a:lnTo>
                      <a:pt x="467868" y="338709"/>
                    </a:lnTo>
                    <a:lnTo>
                      <a:pt x="0" y="0"/>
                    </a:lnTo>
                    <a:lnTo>
                      <a:pt x="302514" y="346837"/>
                    </a:lnTo>
                    <a:lnTo>
                      <a:pt x="458724" y="346837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1902460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173101" y="0"/>
                    </a:moveTo>
                    <a:lnTo>
                      <a:pt x="0" y="120904"/>
                    </a:lnTo>
                    <a:lnTo>
                      <a:pt x="621030" y="503936"/>
                    </a:lnTo>
                    <a:lnTo>
                      <a:pt x="592709" y="157099"/>
                    </a:lnTo>
                    <a:lnTo>
                      <a:pt x="173863" y="0"/>
                    </a:lnTo>
                    <a:close/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513967" y="63500"/>
                <a:ext cx="561594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594" h="120904">
                    <a:moveTo>
                      <a:pt x="0" y="0"/>
                    </a:moveTo>
                    <a:lnTo>
                      <a:pt x="388493" y="120904"/>
                    </a:lnTo>
                    <a:lnTo>
                      <a:pt x="561594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8" name="Group 48"/>
            <p:cNvGrpSpPr>
              <a:grpSpLocks noChangeAspect="1"/>
            </p:cNvGrpSpPr>
            <p:nvPr/>
          </p:nvGrpSpPr>
          <p:grpSpPr>
            <a:xfrm>
              <a:off x="914224" y="883231"/>
              <a:ext cx="52835" cy="205866"/>
              <a:chOff x="0" y="0"/>
              <a:chExt cx="253771" cy="988809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>
              <a:off x="574031" y="500864"/>
              <a:ext cx="538180" cy="341359"/>
              <a:chOff x="0" y="0"/>
              <a:chExt cx="2584971" cy="1639608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3" name="Group 53"/>
            <p:cNvGrpSpPr>
              <a:grpSpLocks noChangeAspect="1"/>
            </p:cNvGrpSpPr>
            <p:nvPr/>
          </p:nvGrpSpPr>
          <p:grpSpPr>
            <a:xfrm>
              <a:off x="1016661" y="883207"/>
              <a:ext cx="148658" cy="205919"/>
              <a:chOff x="0" y="0"/>
              <a:chExt cx="714032" cy="989063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5" name="Group 55"/>
            <p:cNvGrpSpPr>
              <a:grpSpLocks noChangeAspect="1"/>
            </p:cNvGrpSpPr>
            <p:nvPr/>
          </p:nvGrpSpPr>
          <p:grpSpPr>
            <a:xfrm>
              <a:off x="1155045" y="514083"/>
              <a:ext cx="198963" cy="321131"/>
              <a:chOff x="0" y="0"/>
              <a:chExt cx="955650" cy="1542453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7" name="Group 57"/>
            <p:cNvGrpSpPr>
              <a:grpSpLocks noChangeAspect="1"/>
            </p:cNvGrpSpPr>
            <p:nvPr/>
          </p:nvGrpSpPr>
          <p:grpSpPr>
            <a:xfrm>
              <a:off x="1208859" y="878400"/>
              <a:ext cx="149231" cy="212943"/>
              <a:chOff x="0" y="0"/>
              <a:chExt cx="716788" cy="1022807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59" name="AutoShape 59"/>
          <p:cNvSpPr/>
          <p:nvPr/>
        </p:nvSpPr>
        <p:spPr>
          <a:xfrm>
            <a:off x="266032" y="1387531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60" name="AutoShape 60"/>
          <p:cNvSpPr/>
          <p:nvPr/>
        </p:nvSpPr>
        <p:spPr>
          <a:xfrm>
            <a:off x="266032" y="9959377"/>
            <a:ext cx="7027937" cy="0"/>
          </a:xfrm>
          <a:prstGeom prst="line">
            <a:avLst/>
          </a:prstGeom>
          <a:ln w="952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61" name="TextBox 61"/>
          <p:cNvSpPr txBox="1"/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Korkowa 47          02-972 Warszawa          NIP: 9512366654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3853580" y="1522778"/>
            <a:ext cx="3440389" cy="2658275"/>
            <a:chOff x="0" y="0"/>
            <a:chExt cx="4587185" cy="3544366"/>
          </a:xfrm>
        </p:grpSpPr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5"/>
            <a:srcRect l="7461" t="29911" r="3457" b="24201"/>
            <a:stretch>
              <a:fillRect/>
            </a:stretch>
          </p:blipFill>
          <p:spPr>
            <a:xfrm>
              <a:off x="0" y="0"/>
              <a:ext cx="4587185" cy="3544366"/>
            </a:xfrm>
            <a:prstGeom prst="rect">
              <a:avLst/>
            </a:prstGeom>
          </p:spPr>
        </p:pic>
      </p:grpSp>
      <p:grpSp>
        <p:nvGrpSpPr>
          <p:cNvPr id="64" name="Group 64"/>
          <p:cNvGrpSpPr/>
          <p:nvPr/>
        </p:nvGrpSpPr>
        <p:grpSpPr>
          <a:xfrm>
            <a:off x="3853580" y="4339828"/>
            <a:ext cx="3440389" cy="2684647"/>
            <a:chOff x="0" y="0"/>
            <a:chExt cx="4587185" cy="3579530"/>
          </a:xfrm>
        </p:grpSpPr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6"/>
            <a:srcRect l="30346" t="9552" r="22618" b="30728"/>
            <a:stretch>
              <a:fillRect/>
            </a:stretch>
          </p:blipFill>
          <p:spPr>
            <a:xfrm>
              <a:off x="0" y="0"/>
              <a:ext cx="4587185" cy="3579530"/>
            </a:xfrm>
            <a:prstGeom prst="rect">
              <a:avLst/>
            </a:prstGeom>
          </p:spPr>
        </p:pic>
      </p:grpSp>
      <p:grpSp>
        <p:nvGrpSpPr>
          <p:cNvPr id="66" name="Group 66"/>
          <p:cNvGrpSpPr/>
          <p:nvPr/>
        </p:nvGrpSpPr>
        <p:grpSpPr>
          <a:xfrm>
            <a:off x="3853580" y="7165855"/>
            <a:ext cx="3440389" cy="2658275"/>
            <a:chOff x="0" y="0"/>
            <a:chExt cx="4587185" cy="3544366"/>
          </a:xfrm>
        </p:grpSpPr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7"/>
            <a:srcRect l="10014" r="10014"/>
            <a:stretch>
              <a:fillRect/>
            </a:stretch>
          </p:blipFill>
          <p:spPr>
            <a:xfrm>
              <a:off x="0" y="0"/>
              <a:ext cx="4587185" cy="35443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151" y="4339508"/>
            <a:ext cx="3464461" cy="2683401"/>
            <a:chOff x="0" y="0"/>
            <a:chExt cx="4619282" cy="357786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705" t="51594" r="2387" b="4562"/>
            <a:stretch>
              <a:fillRect/>
            </a:stretch>
          </p:blipFill>
          <p:spPr>
            <a:xfrm>
              <a:off x="0" y="0"/>
              <a:ext cx="4619282" cy="357786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64151" y="7164224"/>
            <a:ext cx="3464461" cy="2657041"/>
            <a:chOff x="0" y="0"/>
            <a:chExt cx="4619282" cy="354272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8448" t="56802" b="1630"/>
            <a:stretch>
              <a:fillRect/>
            </a:stretch>
          </p:blipFill>
          <p:spPr>
            <a:xfrm>
              <a:off x="0" y="0"/>
              <a:ext cx="4619282" cy="354272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64151" y="1523766"/>
            <a:ext cx="3464461" cy="2657041"/>
            <a:chOff x="0" y="0"/>
            <a:chExt cx="4619282" cy="35427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41531" b="7339"/>
            <a:stretch>
              <a:fillRect/>
            </a:stretch>
          </p:blipFill>
          <p:spPr>
            <a:xfrm>
              <a:off x="0" y="0"/>
              <a:ext cx="4619282" cy="3542721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3875025" y="1522778"/>
            <a:ext cx="3464461" cy="8297499"/>
            <a:chOff x="0" y="0"/>
            <a:chExt cx="4619282" cy="1106333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619282" cy="3542721"/>
              <a:chOff x="0" y="0"/>
              <a:chExt cx="4619282" cy="3542721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5"/>
              <a:srcRect t="39541" b="9329"/>
              <a:stretch>
                <a:fillRect/>
              </a:stretch>
            </p:blipFill>
            <p:spPr>
              <a:xfrm>
                <a:off x="0" y="0"/>
                <a:ext cx="4619282" cy="3542721"/>
              </a:xfrm>
              <a:prstGeom prst="rect">
                <a:avLst/>
              </a:prstGeom>
            </p:spPr>
          </p:pic>
        </p:grpSp>
        <p:grpSp>
          <p:nvGrpSpPr>
            <p:cNvPr id="11" name="Group 11"/>
            <p:cNvGrpSpPr/>
            <p:nvPr/>
          </p:nvGrpSpPr>
          <p:grpSpPr>
            <a:xfrm>
              <a:off x="0" y="3754322"/>
              <a:ext cx="4619282" cy="3577868"/>
              <a:chOff x="0" y="0"/>
              <a:chExt cx="4619282" cy="3577868"/>
            </a:xfrm>
          </p:grpSpPr>
          <p:pic>
            <p:nvPicPr>
              <p:cNvPr id="12" name="Picture 12"/>
              <p:cNvPicPr>
                <a:picLocks noChangeAspect="1"/>
              </p:cNvPicPr>
              <p:nvPr/>
            </p:nvPicPr>
            <p:blipFill>
              <a:blip r:embed="rId6"/>
              <a:srcRect t="33363" b="14999"/>
              <a:stretch>
                <a:fillRect/>
              </a:stretch>
            </p:blipFill>
            <p:spPr>
              <a:xfrm>
                <a:off x="0" y="0"/>
                <a:ext cx="4619282" cy="3577868"/>
              </a:xfrm>
              <a:prstGeom prst="rect">
                <a:avLst/>
              </a:prstGeom>
            </p:spPr>
          </p:pic>
        </p:grpSp>
        <p:grpSp>
          <p:nvGrpSpPr>
            <p:cNvPr id="13" name="Group 13"/>
            <p:cNvGrpSpPr/>
            <p:nvPr/>
          </p:nvGrpSpPr>
          <p:grpSpPr>
            <a:xfrm>
              <a:off x="0" y="7520610"/>
              <a:ext cx="4619282" cy="3542721"/>
              <a:chOff x="0" y="0"/>
              <a:chExt cx="4619282" cy="3542721"/>
            </a:xfrm>
          </p:grpSpPr>
          <p:pic>
            <p:nvPicPr>
              <p:cNvPr id="14" name="Picture 14"/>
              <p:cNvPicPr>
                <a:picLocks noChangeAspect="1"/>
              </p:cNvPicPr>
              <p:nvPr/>
            </p:nvPicPr>
            <p:blipFill>
              <a:blip r:embed="rId7"/>
              <a:srcRect l="6537" r="6537"/>
              <a:stretch>
                <a:fillRect/>
              </a:stretch>
            </p:blipFill>
            <p:spPr>
              <a:xfrm>
                <a:off x="0" y="0"/>
                <a:ext cx="4619282" cy="3542721"/>
              </a:xfrm>
              <a:prstGeom prst="rect">
                <a:avLst/>
              </a:prstGeom>
            </p:spPr>
          </p:pic>
        </p:grpSp>
      </p:grpSp>
      <p:grpSp>
        <p:nvGrpSpPr>
          <p:cNvPr id="15" name="Group 15"/>
          <p:cNvGrpSpPr/>
          <p:nvPr/>
        </p:nvGrpSpPr>
        <p:grpSpPr>
          <a:xfrm>
            <a:off x="3270716" y="279807"/>
            <a:ext cx="1018568" cy="826737"/>
            <a:chOff x="0" y="0"/>
            <a:chExt cx="1358091" cy="1102315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0" y="877839"/>
              <a:ext cx="134261" cy="215898"/>
              <a:chOff x="0" y="0"/>
              <a:chExt cx="644881" cy="103699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3926" y="512788"/>
              <a:ext cx="231291" cy="316213"/>
              <a:chOff x="0" y="0"/>
              <a:chExt cx="1110932" cy="151883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151913" y="864935"/>
              <a:ext cx="364608" cy="237381"/>
              <a:chOff x="0" y="0"/>
              <a:chExt cx="1751279" cy="11401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296022" y="506766"/>
              <a:ext cx="242933" cy="329361"/>
              <a:chOff x="0" y="0"/>
              <a:chExt cx="1166851" cy="158197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543470" y="877563"/>
              <a:ext cx="140774" cy="215620"/>
              <a:chOff x="0" y="0"/>
              <a:chExt cx="676161" cy="103566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7" name="Group 27"/>
            <p:cNvGrpSpPr>
              <a:grpSpLocks noChangeAspect="1"/>
            </p:cNvGrpSpPr>
            <p:nvPr/>
          </p:nvGrpSpPr>
          <p:grpSpPr>
            <a:xfrm>
              <a:off x="720320" y="882386"/>
              <a:ext cx="151195" cy="206709"/>
              <a:chOff x="0" y="0"/>
              <a:chExt cx="726211" cy="99286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364312" y="0"/>
              <a:ext cx="630120" cy="400025"/>
              <a:chOff x="0" y="0"/>
              <a:chExt cx="3026575" cy="192139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982980" y="184404"/>
                <a:ext cx="530479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383032">
                    <a:moveTo>
                      <a:pt x="530352" y="383032"/>
                    </a:moveTo>
                    <a:lnTo>
                      <a:pt x="141097" y="0"/>
                    </a:lnTo>
                    <a:lnTo>
                      <a:pt x="0" y="383032"/>
                    </a:lnTo>
                    <a:lnTo>
                      <a:pt x="530479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513332" y="184404"/>
                <a:ext cx="530225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383032">
                    <a:moveTo>
                      <a:pt x="0" y="383032"/>
                    </a:moveTo>
                    <a:lnTo>
                      <a:pt x="530225" y="383032"/>
                    </a:lnTo>
                    <a:lnTo>
                      <a:pt x="389128" y="0"/>
                    </a:lnTo>
                    <a:lnTo>
                      <a:pt x="0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1360678" y="567436"/>
                <a:ext cx="305181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305181" h="1290447">
                    <a:moveTo>
                      <a:pt x="152654" y="0"/>
                    </a:moveTo>
                    <a:lnTo>
                      <a:pt x="0" y="919226"/>
                    </a:lnTo>
                    <a:lnTo>
                      <a:pt x="152654" y="1290447"/>
                    </a:lnTo>
                    <a:lnTo>
                      <a:pt x="305181" y="919226"/>
                    </a:lnTo>
                    <a:lnTo>
                      <a:pt x="152654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503047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0"/>
                    </a:moveTo>
                    <a:lnTo>
                      <a:pt x="0" y="383032"/>
                    </a:lnTo>
                    <a:lnTo>
                      <a:pt x="479933" y="383032"/>
                    </a:lnTo>
                    <a:lnTo>
                      <a:pt x="621030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902460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383032"/>
                    </a:moveTo>
                    <a:lnTo>
                      <a:pt x="0" y="0"/>
                    </a:lnTo>
                    <a:lnTo>
                      <a:pt x="141097" y="383032"/>
                    </a:lnTo>
                    <a:lnTo>
                      <a:pt x="621030" y="383032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503047" y="567436"/>
                <a:ext cx="857758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758" h="919353">
                    <a:moveTo>
                      <a:pt x="0" y="0"/>
                    </a:moveTo>
                    <a:lnTo>
                      <a:pt x="857758" y="919353"/>
                    </a:lnTo>
                    <a:lnTo>
                      <a:pt x="47993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1124077" y="63500"/>
                <a:ext cx="778383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778383" h="503936">
                    <a:moveTo>
                      <a:pt x="388747" y="0"/>
                    </a:moveTo>
                    <a:lnTo>
                      <a:pt x="0" y="120904"/>
                    </a:lnTo>
                    <a:lnTo>
                      <a:pt x="389255" y="503936"/>
                    </a:lnTo>
                    <a:lnTo>
                      <a:pt x="778383" y="120904"/>
                    </a:lnTo>
                    <a:lnTo>
                      <a:pt x="389890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2076323" y="63500"/>
                <a:ext cx="418973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973" h="157099">
                    <a:moveTo>
                      <a:pt x="0" y="0"/>
                    </a:moveTo>
                    <a:lnTo>
                      <a:pt x="418973" y="157099"/>
                    </a:lnTo>
                    <a:lnTo>
                      <a:pt x="229743" y="0"/>
                    </a:lnTo>
                    <a:close/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1998345" y="567436"/>
                <a:ext cx="799465" cy="795655"/>
              </a:xfrm>
              <a:custGeom>
                <a:avLst/>
                <a:gdLst/>
                <a:ahLst/>
                <a:cxnLst/>
                <a:rect l="l" t="t" r="r" b="b"/>
                <a:pathLst>
                  <a:path w="799465" h="795655">
                    <a:moveTo>
                      <a:pt x="799465" y="0"/>
                    </a:moveTo>
                    <a:lnTo>
                      <a:pt x="525145" y="0"/>
                    </a:lnTo>
                    <a:lnTo>
                      <a:pt x="0" y="795655"/>
                    </a:lnTo>
                    <a:lnTo>
                      <a:pt x="799465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531368" y="63500"/>
                <a:ext cx="418846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846" h="157099">
                    <a:moveTo>
                      <a:pt x="189357" y="0"/>
                    </a:moveTo>
                    <a:lnTo>
                      <a:pt x="0" y="157099"/>
                    </a:lnTo>
                    <a:lnTo>
                      <a:pt x="418846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665859" y="567436"/>
                <a:ext cx="857631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631" h="919353">
                    <a:moveTo>
                      <a:pt x="0" y="919226"/>
                    </a:moveTo>
                    <a:lnTo>
                      <a:pt x="857631" y="0"/>
                    </a:lnTo>
                    <a:lnTo>
                      <a:pt x="377698" y="0"/>
                    </a:lnTo>
                    <a:lnTo>
                      <a:pt x="0" y="919353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1513332" y="567309"/>
                <a:ext cx="530225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919353">
                    <a:moveTo>
                      <a:pt x="0" y="127"/>
                    </a:moveTo>
                    <a:lnTo>
                      <a:pt x="0" y="127"/>
                    </a:lnTo>
                    <a:lnTo>
                      <a:pt x="152527" y="919353"/>
                    </a:lnTo>
                    <a:lnTo>
                      <a:pt x="53022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982980" y="567436"/>
                <a:ext cx="530479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919353">
                    <a:moveTo>
                      <a:pt x="530352" y="0"/>
                    </a:moveTo>
                    <a:lnTo>
                      <a:pt x="0" y="0"/>
                    </a:lnTo>
                    <a:lnTo>
                      <a:pt x="377825" y="919353"/>
                    </a:lnTo>
                    <a:lnTo>
                      <a:pt x="530479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228854" y="220599"/>
                <a:ext cx="302387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387" h="346837">
                    <a:moveTo>
                      <a:pt x="274193" y="346837"/>
                    </a:moveTo>
                    <a:lnTo>
                      <a:pt x="302387" y="0"/>
                    </a:lnTo>
                    <a:lnTo>
                      <a:pt x="0" y="346837"/>
                    </a:lnTo>
                    <a:lnTo>
                      <a:pt x="274193" y="346837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1513332" y="567436"/>
                <a:ext cx="1440815" cy="1290574"/>
              </a:xfrm>
              <a:custGeom>
                <a:avLst/>
                <a:gdLst/>
                <a:ahLst/>
                <a:cxnLst/>
                <a:rect l="l" t="t" r="r" b="b"/>
                <a:pathLst>
                  <a:path w="1440815" h="1290574">
                    <a:moveTo>
                      <a:pt x="485140" y="795655"/>
                    </a:moveTo>
                    <a:lnTo>
                      <a:pt x="1010158" y="0"/>
                    </a:lnTo>
                    <a:lnTo>
                      <a:pt x="152527" y="919353"/>
                    </a:lnTo>
                    <a:lnTo>
                      <a:pt x="0" y="1290574"/>
                    </a:lnTo>
                    <a:lnTo>
                      <a:pt x="1440815" y="0"/>
                    </a:lnTo>
                    <a:lnTo>
                      <a:pt x="1284478" y="0"/>
                    </a:lnTo>
                    <a:lnTo>
                      <a:pt x="485013" y="795655"/>
                    </a:lnTo>
                    <a:lnTo>
                      <a:pt x="278892" y="1064133"/>
                    </a:lnTo>
                    <a:lnTo>
                      <a:pt x="485013" y="795655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228854" y="567436"/>
                <a:ext cx="776986" cy="761873"/>
              </a:xfrm>
              <a:custGeom>
                <a:avLst/>
                <a:gdLst/>
                <a:ahLst/>
                <a:cxnLst/>
                <a:rect l="l" t="t" r="r" b="b"/>
                <a:pathLst>
                  <a:path w="776986" h="761873">
                    <a:moveTo>
                      <a:pt x="776986" y="761873"/>
                    </a:moveTo>
                    <a:lnTo>
                      <a:pt x="274193" y="0"/>
                    </a:lnTo>
                    <a:lnTo>
                      <a:pt x="0" y="0"/>
                    </a:lnTo>
                    <a:lnTo>
                      <a:pt x="776986" y="761873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72517" y="567436"/>
                <a:ext cx="1052957" cy="943102"/>
              </a:xfrm>
              <a:custGeom>
                <a:avLst/>
                <a:gdLst/>
                <a:ahLst/>
                <a:cxnLst/>
                <a:rect l="l" t="t" r="r" b="b"/>
                <a:pathLst>
                  <a:path w="1052957" h="943102">
                    <a:moveTo>
                      <a:pt x="156337" y="0"/>
                    </a:moveTo>
                    <a:lnTo>
                      <a:pt x="0" y="0"/>
                    </a:lnTo>
                    <a:lnTo>
                      <a:pt x="1052957" y="943102"/>
                    </a:lnTo>
                    <a:lnTo>
                      <a:pt x="933450" y="761873"/>
                    </a:lnTo>
                    <a:lnTo>
                      <a:pt x="156337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503047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447167" y="0"/>
                    </a:moveTo>
                    <a:lnTo>
                      <a:pt x="28321" y="157099"/>
                    </a:lnTo>
                    <a:lnTo>
                      <a:pt x="0" y="503936"/>
                    </a:lnTo>
                    <a:lnTo>
                      <a:pt x="621030" y="120904"/>
                    </a:lnTo>
                    <a:lnTo>
                      <a:pt x="447929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503047" y="567436"/>
                <a:ext cx="1010158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1010158" h="1290447">
                    <a:moveTo>
                      <a:pt x="857758" y="919226"/>
                    </a:moveTo>
                    <a:lnTo>
                      <a:pt x="0" y="0"/>
                    </a:lnTo>
                    <a:lnTo>
                      <a:pt x="502793" y="761873"/>
                    </a:lnTo>
                    <a:lnTo>
                      <a:pt x="622300" y="879221"/>
                    </a:lnTo>
                    <a:lnTo>
                      <a:pt x="502793" y="761873"/>
                    </a:lnTo>
                    <a:lnTo>
                      <a:pt x="622300" y="943102"/>
                    </a:lnTo>
                    <a:lnTo>
                      <a:pt x="1010158" y="1290447"/>
                    </a:lnTo>
                    <a:lnTo>
                      <a:pt x="857504" y="919226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63500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67868" y="0"/>
                    </a:moveTo>
                    <a:lnTo>
                      <a:pt x="0" y="338709"/>
                    </a:lnTo>
                    <a:lnTo>
                      <a:pt x="9017" y="346837"/>
                    </a:lnTo>
                    <a:lnTo>
                      <a:pt x="165354" y="346837"/>
                    </a:lnTo>
                    <a:lnTo>
                      <a:pt x="467868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950976" y="63500"/>
                <a:ext cx="561848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848" h="120904">
                    <a:moveTo>
                      <a:pt x="0" y="0"/>
                    </a:moveTo>
                    <a:lnTo>
                      <a:pt x="173101" y="120904"/>
                    </a:lnTo>
                    <a:lnTo>
                      <a:pt x="561848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2495296" y="220599"/>
                <a:ext cx="302641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641" h="346837">
                    <a:moveTo>
                      <a:pt x="302514" y="346837"/>
                    </a:moveTo>
                    <a:lnTo>
                      <a:pt x="0" y="0"/>
                    </a:lnTo>
                    <a:lnTo>
                      <a:pt x="28321" y="346837"/>
                    </a:lnTo>
                    <a:lnTo>
                      <a:pt x="302641" y="346837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2495296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58851" y="346837"/>
                    </a:moveTo>
                    <a:lnTo>
                      <a:pt x="467868" y="338709"/>
                    </a:lnTo>
                    <a:lnTo>
                      <a:pt x="0" y="0"/>
                    </a:lnTo>
                    <a:lnTo>
                      <a:pt x="302514" y="346837"/>
                    </a:lnTo>
                    <a:lnTo>
                      <a:pt x="458724" y="346837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1902460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173101" y="0"/>
                    </a:moveTo>
                    <a:lnTo>
                      <a:pt x="0" y="120904"/>
                    </a:lnTo>
                    <a:lnTo>
                      <a:pt x="621030" y="503936"/>
                    </a:lnTo>
                    <a:lnTo>
                      <a:pt x="592709" y="157099"/>
                    </a:lnTo>
                    <a:lnTo>
                      <a:pt x="173863" y="0"/>
                    </a:lnTo>
                    <a:close/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1513967" y="63500"/>
                <a:ext cx="561594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594" h="120904">
                    <a:moveTo>
                      <a:pt x="0" y="0"/>
                    </a:moveTo>
                    <a:lnTo>
                      <a:pt x="388493" y="120904"/>
                    </a:lnTo>
                    <a:lnTo>
                      <a:pt x="561594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5" name="Group 55"/>
            <p:cNvGrpSpPr>
              <a:grpSpLocks noChangeAspect="1"/>
            </p:cNvGrpSpPr>
            <p:nvPr/>
          </p:nvGrpSpPr>
          <p:grpSpPr>
            <a:xfrm>
              <a:off x="914224" y="883231"/>
              <a:ext cx="52835" cy="205866"/>
              <a:chOff x="0" y="0"/>
              <a:chExt cx="253771" cy="988809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7" name="Group 57"/>
            <p:cNvGrpSpPr>
              <a:grpSpLocks noChangeAspect="1"/>
            </p:cNvGrpSpPr>
            <p:nvPr/>
          </p:nvGrpSpPr>
          <p:grpSpPr>
            <a:xfrm>
              <a:off x="574031" y="500864"/>
              <a:ext cx="538180" cy="341359"/>
              <a:chOff x="0" y="0"/>
              <a:chExt cx="2584971" cy="1639608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60" name="Group 60"/>
            <p:cNvGrpSpPr>
              <a:grpSpLocks noChangeAspect="1"/>
            </p:cNvGrpSpPr>
            <p:nvPr/>
          </p:nvGrpSpPr>
          <p:grpSpPr>
            <a:xfrm>
              <a:off x="1016661" y="883207"/>
              <a:ext cx="148658" cy="205919"/>
              <a:chOff x="0" y="0"/>
              <a:chExt cx="714032" cy="989063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62" name="Group 62"/>
            <p:cNvGrpSpPr>
              <a:grpSpLocks noChangeAspect="1"/>
            </p:cNvGrpSpPr>
            <p:nvPr/>
          </p:nvGrpSpPr>
          <p:grpSpPr>
            <a:xfrm>
              <a:off x="1155045" y="514083"/>
              <a:ext cx="198963" cy="321131"/>
              <a:chOff x="0" y="0"/>
              <a:chExt cx="955650" cy="1542453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64" name="Group 64"/>
            <p:cNvGrpSpPr>
              <a:grpSpLocks noChangeAspect="1"/>
            </p:cNvGrpSpPr>
            <p:nvPr/>
          </p:nvGrpSpPr>
          <p:grpSpPr>
            <a:xfrm>
              <a:off x="1208859" y="878400"/>
              <a:ext cx="149231" cy="212943"/>
              <a:chOff x="0" y="0"/>
              <a:chExt cx="716788" cy="1022807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66" name="AutoShape 66"/>
          <p:cNvSpPr/>
          <p:nvPr/>
        </p:nvSpPr>
        <p:spPr>
          <a:xfrm>
            <a:off x="266032" y="1387531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67" name="AutoShape 67"/>
          <p:cNvSpPr/>
          <p:nvPr/>
        </p:nvSpPr>
        <p:spPr>
          <a:xfrm>
            <a:off x="266032" y="9959377"/>
            <a:ext cx="7027937" cy="0"/>
          </a:xfrm>
          <a:prstGeom prst="line">
            <a:avLst/>
          </a:prstGeom>
          <a:ln w="952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68" name="TextBox 68"/>
          <p:cNvSpPr txBox="1"/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Korkowa 47          02-972 Warszawa          NIP: 9512366654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032" y="4339086"/>
            <a:ext cx="3433253" cy="2683941"/>
            <a:chOff x="0" y="0"/>
            <a:chExt cx="4577670" cy="3578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7360" r="7360"/>
            <a:stretch>
              <a:fillRect/>
            </a:stretch>
          </p:blipFill>
          <p:spPr>
            <a:xfrm>
              <a:off x="0" y="0"/>
              <a:ext cx="4577670" cy="357858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66032" y="7164370"/>
            <a:ext cx="3433253" cy="2666270"/>
            <a:chOff x="0" y="0"/>
            <a:chExt cx="4577670" cy="355502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3228" t="20099" b="13767"/>
            <a:stretch>
              <a:fillRect/>
            </a:stretch>
          </p:blipFill>
          <p:spPr>
            <a:xfrm>
              <a:off x="0" y="0"/>
              <a:ext cx="4577670" cy="355502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266032" y="1522778"/>
            <a:ext cx="3433253" cy="2657575"/>
            <a:chOff x="0" y="0"/>
            <a:chExt cx="4577670" cy="354343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6937" r="6937"/>
            <a:stretch>
              <a:fillRect/>
            </a:stretch>
          </p:blipFill>
          <p:spPr>
            <a:xfrm>
              <a:off x="0" y="0"/>
              <a:ext cx="4577670" cy="354343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3860716" y="1531473"/>
            <a:ext cx="3433253" cy="2657575"/>
            <a:chOff x="0" y="0"/>
            <a:chExt cx="4577670" cy="354343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23006" t="34610" r="9192" b="26027"/>
            <a:stretch>
              <a:fillRect/>
            </a:stretch>
          </p:blipFill>
          <p:spPr>
            <a:xfrm>
              <a:off x="0" y="0"/>
              <a:ext cx="4577670" cy="354343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3860716" y="4339086"/>
            <a:ext cx="3433253" cy="2683941"/>
            <a:chOff x="0" y="0"/>
            <a:chExt cx="4577670" cy="357858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24017" r="30735" b="35371"/>
            <a:stretch>
              <a:fillRect/>
            </a:stretch>
          </p:blipFill>
          <p:spPr>
            <a:xfrm flipH="1">
              <a:off x="0" y="0"/>
              <a:ext cx="4577670" cy="357858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860716" y="7164370"/>
            <a:ext cx="3433253" cy="2666270"/>
            <a:chOff x="0" y="0"/>
            <a:chExt cx="4577670" cy="355502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rcRect l="21196" t="4072" b="4072"/>
            <a:stretch>
              <a:fillRect/>
            </a:stretch>
          </p:blipFill>
          <p:spPr>
            <a:xfrm>
              <a:off x="0" y="0"/>
              <a:ext cx="4577670" cy="355502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3270716" y="279807"/>
            <a:ext cx="1018568" cy="826737"/>
            <a:chOff x="0" y="0"/>
            <a:chExt cx="1358091" cy="1102315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877839"/>
              <a:ext cx="134261" cy="215898"/>
              <a:chOff x="0" y="0"/>
              <a:chExt cx="644881" cy="103699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926" y="512788"/>
              <a:ext cx="231291" cy="316213"/>
              <a:chOff x="0" y="0"/>
              <a:chExt cx="1110932" cy="151883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51913" y="864935"/>
              <a:ext cx="364608" cy="237381"/>
              <a:chOff x="0" y="0"/>
              <a:chExt cx="1751279" cy="114018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296022" y="506766"/>
              <a:ext cx="242933" cy="329361"/>
              <a:chOff x="0" y="0"/>
              <a:chExt cx="1166851" cy="158197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543470" y="877563"/>
              <a:ext cx="140774" cy="215620"/>
              <a:chOff x="0" y="0"/>
              <a:chExt cx="676161" cy="103566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720320" y="882386"/>
              <a:ext cx="151195" cy="206709"/>
              <a:chOff x="0" y="0"/>
              <a:chExt cx="726211" cy="99286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64312" y="0"/>
              <a:ext cx="630120" cy="400025"/>
              <a:chOff x="0" y="0"/>
              <a:chExt cx="3026575" cy="192139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982980" y="184404"/>
                <a:ext cx="530479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383032">
                    <a:moveTo>
                      <a:pt x="530352" y="383032"/>
                    </a:moveTo>
                    <a:lnTo>
                      <a:pt x="141097" y="0"/>
                    </a:lnTo>
                    <a:lnTo>
                      <a:pt x="0" y="383032"/>
                    </a:lnTo>
                    <a:lnTo>
                      <a:pt x="530479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1513332" y="184404"/>
                <a:ext cx="530225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383032">
                    <a:moveTo>
                      <a:pt x="0" y="383032"/>
                    </a:moveTo>
                    <a:lnTo>
                      <a:pt x="530225" y="383032"/>
                    </a:lnTo>
                    <a:lnTo>
                      <a:pt x="389128" y="0"/>
                    </a:lnTo>
                    <a:lnTo>
                      <a:pt x="0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360678" y="567436"/>
                <a:ext cx="305181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305181" h="1290447">
                    <a:moveTo>
                      <a:pt x="152654" y="0"/>
                    </a:moveTo>
                    <a:lnTo>
                      <a:pt x="0" y="919226"/>
                    </a:lnTo>
                    <a:lnTo>
                      <a:pt x="152654" y="1290447"/>
                    </a:lnTo>
                    <a:lnTo>
                      <a:pt x="305181" y="919226"/>
                    </a:lnTo>
                    <a:lnTo>
                      <a:pt x="152654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503047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0"/>
                    </a:moveTo>
                    <a:lnTo>
                      <a:pt x="0" y="383032"/>
                    </a:lnTo>
                    <a:lnTo>
                      <a:pt x="479933" y="383032"/>
                    </a:lnTo>
                    <a:lnTo>
                      <a:pt x="621030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1902460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383032"/>
                    </a:moveTo>
                    <a:lnTo>
                      <a:pt x="0" y="0"/>
                    </a:lnTo>
                    <a:lnTo>
                      <a:pt x="141097" y="383032"/>
                    </a:lnTo>
                    <a:lnTo>
                      <a:pt x="621030" y="383032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503047" y="567436"/>
                <a:ext cx="857758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758" h="919353">
                    <a:moveTo>
                      <a:pt x="0" y="0"/>
                    </a:moveTo>
                    <a:lnTo>
                      <a:pt x="857758" y="919353"/>
                    </a:lnTo>
                    <a:lnTo>
                      <a:pt x="47993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1124077" y="63500"/>
                <a:ext cx="778383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778383" h="503936">
                    <a:moveTo>
                      <a:pt x="388747" y="0"/>
                    </a:moveTo>
                    <a:lnTo>
                      <a:pt x="0" y="120904"/>
                    </a:lnTo>
                    <a:lnTo>
                      <a:pt x="389255" y="503936"/>
                    </a:lnTo>
                    <a:lnTo>
                      <a:pt x="778383" y="120904"/>
                    </a:lnTo>
                    <a:lnTo>
                      <a:pt x="389890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2076323" y="63500"/>
                <a:ext cx="418973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973" h="157099">
                    <a:moveTo>
                      <a:pt x="0" y="0"/>
                    </a:moveTo>
                    <a:lnTo>
                      <a:pt x="418973" y="157099"/>
                    </a:lnTo>
                    <a:lnTo>
                      <a:pt x="229743" y="0"/>
                    </a:lnTo>
                    <a:close/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1998345" y="567436"/>
                <a:ext cx="799465" cy="795655"/>
              </a:xfrm>
              <a:custGeom>
                <a:avLst/>
                <a:gdLst/>
                <a:ahLst/>
                <a:cxnLst/>
                <a:rect l="l" t="t" r="r" b="b"/>
                <a:pathLst>
                  <a:path w="799465" h="795655">
                    <a:moveTo>
                      <a:pt x="799465" y="0"/>
                    </a:moveTo>
                    <a:lnTo>
                      <a:pt x="525145" y="0"/>
                    </a:lnTo>
                    <a:lnTo>
                      <a:pt x="0" y="795655"/>
                    </a:lnTo>
                    <a:lnTo>
                      <a:pt x="799465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531368" y="63500"/>
                <a:ext cx="418846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846" h="157099">
                    <a:moveTo>
                      <a:pt x="189357" y="0"/>
                    </a:moveTo>
                    <a:lnTo>
                      <a:pt x="0" y="157099"/>
                    </a:lnTo>
                    <a:lnTo>
                      <a:pt x="418846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1665859" y="567436"/>
                <a:ext cx="857631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631" h="919353">
                    <a:moveTo>
                      <a:pt x="0" y="919226"/>
                    </a:moveTo>
                    <a:lnTo>
                      <a:pt x="857631" y="0"/>
                    </a:lnTo>
                    <a:lnTo>
                      <a:pt x="377698" y="0"/>
                    </a:lnTo>
                    <a:lnTo>
                      <a:pt x="0" y="919353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513332" y="567309"/>
                <a:ext cx="530225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919353">
                    <a:moveTo>
                      <a:pt x="0" y="127"/>
                    </a:moveTo>
                    <a:lnTo>
                      <a:pt x="0" y="127"/>
                    </a:lnTo>
                    <a:lnTo>
                      <a:pt x="152527" y="919353"/>
                    </a:lnTo>
                    <a:lnTo>
                      <a:pt x="53022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982980" y="567436"/>
                <a:ext cx="530479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919353">
                    <a:moveTo>
                      <a:pt x="530352" y="0"/>
                    </a:moveTo>
                    <a:lnTo>
                      <a:pt x="0" y="0"/>
                    </a:lnTo>
                    <a:lnTo>
                      <a:pt x="377825" y="919353"/>
                    </a:lnTo>
                    <a:lnTo>
                      <a:pt x="530479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228854" y="220599"/>
                <a:ext cx="302387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387" h="346837">
                    <a:moveTo>
                      <a:pt x="274193" y="346837"/>
                    </a:moveTo>
                    <a:lnTo>
                      <a:pt x="302387" y="0"/>
                    </a:lnTo>
                    <a:lnTo>
                      <a:pt x="0" y="346837"/>
                    </a:lnTo>
                    <a:lnTo>
                      <a:pt x="274193" y="346837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1513332" y="567436"/>
                <a:ext cx="1440815" cy="1290574"/>
              </a:xfrm>
              <a:custGeom>
                <a:avLst/>
                <a:gdLst/>
                <a:ahLst/>
                <a:cxnLst/>
                <a:rect l="l" t="t" r="r" b="b"/>
                <a:pathLst>
                  <a:path w="1440815" h="1290574">
                    <a:moveTo>
                      <a:pt x="485140" y="795655"/>
                    </a:moveTo>
                    <a:lnTo>
                      <a:pt x="1010158" y="0"/>
                    </a:lnTo>
                    <a:lnTo>
                      <a:pt x="152527" y="919353"/>
                    </a:lnTo>
                    <a:lnTo>
                      <a:pt x="0" y="1290574"/>
                    </a:lnTo>
                    <a:lnTo>
                      <a:pt x="1440815" y="0"/>
                    </a:lnTo>
                    <a:lnTo>
                      <a:pt x="1284478" y="0"/>
                    </a:lnTo>
                    <a:lnTo>
                      <a:pt x="485013" y="795655"/>
                    </a:lnTo>
                    <a:lnTo>
                      <a:pt x="278892" y="1064133"/>
                    </a:lnTo>
                    <a:lnTo>
                      <a:pt x="485013" y="795655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228854" y="567436"/>
                <a:ext cx="776986" cy="761873"/>
              </a:xfrm>
              <a:custGeom>
                <a:avLst/>
                <a:gdLst/>
                <a:ahLst/>
                <a:cxnLst/>
                <a:rect l="l" t="t" r="r" b="b"/>
                <a:pathLst>
                  <a:path w="776986" h="761873">
                    <a:moveTo>
                      <a:pt x="776986" y="761873"/>
                    </a:moveTo>
                    <a:lnTo>
                      <a:pt x="274193" y="0"/>
                    </a:lnTo>
                    <a:lnTo>
                      <a:pt x="0" y="0"/>
                    </a:lnTo>
                    <a:lnTo>
                      <a:pt x="776986" y="761873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72517" y="567436"/>
                <a:ext cx="1052957" cy="943102"/>
              </a:xfrm>
              <a:custGeom>
                <a:avLst/>
                <a:gdLst/>
                <a:ahLst/>
                <a:cxnLst/>
                <a:rect l="l" t="t" r="r" b="b"/>
                <a:pathLst>
                  <a:path w="1052957" h="943102">
                    <a:moveTo>
                      <a:pt x="156337" y="0"/>
                    </a:moveTo>
                    <a:lnTo>
                      <a:pt x="0" y="0"/>
                    </a:lnTo>
                    <a:lnTo>
                      <a:pt x="1052957" y="943102"/>
                    </a:lnTo>
                    <a:lnTo>
                      <a:pt x="933450" y="761873"/>
                    </a:lnTo>
                    <a:lnTo>
                      <a:pt x="156337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503047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447167" y="0"/>
                    </a:moveTo>
                    <a:lnTo>
                      <a:pt x="28321" y="157099"/>
                    </a:lnTo>
                    <a:lnTo>
                      <a:pt x="0" y="503936"/>
                    </a:lnTo>
                    <a:lnTo>
                      <a:pt x="621030" y="120904"/>
                    </a:lnTo>
                    <a:lnTo>
                      <a:pt x="447929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503047" y="567436"/>
                <a:ext cx="1010158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1010158" h="1290447">
                    <a:moveTo>
                      <a:pt x="857758" y="919226"/>
                    </a:moveTo>
                    <a:lnTo>
                      <a:pt x="0" y="0"/>
                    </a:lnTo>
                    <a:lnTo>
                      <a:pt x="502793" y="761873"/>
                    </a:lnTo>
                    <a:lnTo>
                      <a:pt x="622300" y="879221"/>
                    </a:lnTo>
                    <a:lnTo>
                      <a:pt x="502793" y="761873"/>
                    </a:lnTo>
                    <a:lnTo>
                      <a:pt x="622300" y="943102"/>
                    </a:lnTo>
                    <a:lnTo>
                      <a:pt x="1010158" y="1290447"/>
                    </a:lnTo>
                    <a:lnTo>
                      <a:pt x="857504" y="919226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63500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67868" y="0"/>
                    </a:moveTo>
                    <a:lnTo>
                      <a:pt x="0" y="338709"/>
                    </a:lnTo>
                    <a:lnTo>
                      <a:pt x="9017" y="346837"/>
                    </a:lnTo>
                    <a:lnTo>
                      <a:pt x="165354" y="346837"/>
                    </a:lnTo>
                    <a:lnTo>
                      <a:pt x="467868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50976" y="63500"/>
                <a:ext cx="561848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848" h="120904">
                    <a:moveTo>
                      <a:pt x="0" y="0"/>
                    </a:moveTo>
                    <a:lnTo>
                      <a:pt x="173101" y="120904"/>
                    </a:lnTo>
                    <a:lnTo>
                      <a:pt x="561848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2495296" y="220599"/>
                <a:ext cx="302641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641" h="346837">
                    <a:moveTo>
                      <a:pt x="302514" y="346837"/>
                    </a:moveTo>
                    <a:lnTo>
                      <a:pt x="0" y="0"/>
                    </a:lnTo>
                    <a:lnTo>
                      <a:pt x="28321" y="346837"/>
                    </a:lnTo>
                    <a:lnTo>
                      <a:pt x="302641" y="346837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2495296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58851" y="346837"/>
                    </a:moveTo>
                    <a:lnTo>
                      <a:pt x="467868" y="338709"/>
                    </a:lnTo>
                    <a:lnTo>
                      <a:pt x="0" y="0"/>
                    </a:lnTo>
                    <a:lnTo>
                      <a:pt x="302514" y="346837"/>
                    </a:lnTo>
                    <a:lnTo>
                      <a:pt x="458724" y="346837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1902460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173101" y="0"/>
                    </a:moveTo>
                    <a:lnTo>
                      <a:pt x="0" y="120904"/>
                    </a:lnTo>
                    <a:lnTo>
                      <a:pt x="621030" y="503936"/>
                    </a:lnTo>
                    <a:lnTo>
                      <a:pt x="592709" y="157099"/>
                    </a:lnTo>
                    <a:lnTo>
                      <a:pt x="173863" y="0"/>
                    </a:lnTo>
                    <a:close/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1513967" y="63500"/>
                <a:ext cx="561594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594" h="120904">
                    <a:moveTo>
                      <a:pt x="0" y="0"/>
                    </a:moveTo>
                    <a:lnTo>
                      <a:pt x="388493" y="120904"/>
                    </a:lnTo>
                    <a:lnTo>
                      <a:pt x="561594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914224" y="883231"/>
              <a:ext cx="52835" cy="205866"/>
              <a:chOff x="0" y="0"/>
              <a:chExt cx="253771" cy="988809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6" name="Group 56"/>
            <p:cNvGrpSpPr>
              <a:grpSpLocks noChangeAspect="1"/>
            </p:cNvGrpSpPr>
            <p:nvPr/>
          </p:nvGrpSpPr>
          <p:grpSpPr>
            <a:xfrm>
              <a:off x="574031" y="500864"/>
              <a:ext cx="538180" cy="341359"/>
              <a:chOff x="0" y="0"/>
              <a:chExt cx="2584971" cy="1639608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9" name="Group 59"/>
            <p:cNvGrpSpPr>
              <a:grpSpLocks noChangeAspect="1"/>
            </p:cNvGrpSpPr>
            <p:nvPr/>
          </p:nvGrpSpPr>
          <p:grpSpPr>
            <a:xfrm>
              <a:off x="1016661" y="883207"/>
              <a:ext cx="148658" cy="205919"/>
              <a:chOff x="0" y="0"/>
              <a:chExt cx="714032" cy="989063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61" name="Group 61"/>
            <p:cNvGrpSpPr>
              <a:grpSpLocks noChangeAspect="1"/>
            </p:cNvGrpSpPr>
            <p:nvPr/>
          </p:nvGrpSpPr>
          <p:grpSpPr>
            <a:xfrm>
              <a:off x="1155045" y="514083"/>
              <a:ext cx="198963" cy="321131"/>
              <a:chOff x="0" y="0"/>
              <a:chExt cx="955650" cy="15424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1208859" y="878400"/>
              <a:ext cx="149231" cy="212943"/>
              <a:chOff x="0" y="0"/>
              <a:chExt cx="716788" cy="102280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65" name="AutoShape 65"/>
          <p:cNvSpPr/>
          <p:nvPr/>
        </p:nvSpPr>
        <p:spPr>
          <a:xfrm>
            <a:off x="266032" y="1387531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66" name="AutoShape 66"/>
          <p:cNvSpPr/>
          <p:nvPr/>
        </p:nvSpPr>
        <p:spPr>
          <a:xfrm>
            <a:off x="266032" y="9959377"/>
            <a:ext cx="7027937" cy="0"/>
          </a:xfrm>
          <a:prstGeom prst="line">
            <a:avLst/>
          </a:prstGeom>
          <a:ln w="952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67" name="TextBox 67"/>
          <p:cNvSpPr txBox="1"/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Korkowa 47          02-972 Warszawa          NIP: 9512366654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82711" y="2725247"/>
            <a:ext cx="2206298" cy="4400057"/>
          </a:xfrm>
          <a:custGeom>
            <a:avLst/>
            <a:gdLst/>
            <a:ahLst/>
            <a:cxnLst/>
            <a:rect l="l" t="t" r="r" b="b"/>
            <a:pathLst>
              <a:path w="2206298" h="4400057">
                <a:moveTo>
                  <a:pt x="0" y="0"/>
                </a:moveTo>
                <a:lnTo>
                  <a:pt x="2206298" y="0"/>
                </a:lnTo>
                <a:lnTo>
                  <a:pt x="2206298" y="4400057"/>
                </a:lnTo>
                <a:lnTo>
                  <a:pt x="0" y="4400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617" r="-28416" b="-686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266032" y="2725247"/>
            <a:ext cx="2218816" cy="4400057"/>
          </a:xfrm>
          <a:custGeom>
            <a:avLst/>
            <a:gdLst/>
            <a:ahLst/>
            <a:cxnLst/>
            <a:rect l="l" t="t" r="r" b="b"/>
            <a:pathLst>
              <a:path w="2218816" h="4400057">
                <a:moveTo>
                  <a:pt x="0" y="0"/>
                </a:moveTo>
                <a:lnTo>
                  <a:pt x="2218815" y="0"/>
                </a:lnTo>
                <a:lnTo>
                  <a:pt x="2218815" y="4400057"/>
                </a:lnTo>
                <a:lnTo>
                  <a:pt x="0" y="4400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07" r="-18267" b="-5132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Freeform 4"/>
          <p:cNvSpPr/>
          <p:nvPr/>
        </p:nvSpPr>
        <p:spPr>
          <a:xfrm>
            <a:off x="5075153" y="2725247"/>
            <a:ext cx="2218816" cy="4400057"/>
          </a:xfrm>
          <a:custGeom>
            <a:avLst/>
            <a:gdLst/>
            <a:ahLst/>
            <a:cxnLst/>
            <a:rect l="l" t="t" r="r" b="b"/>
            <a:pathLst>
              <a:path w="2218816" h="4400057">
                <a:moveTo>
                  <a:pt x="0" y="0"/>
                </a:moveTo>
                <a:lnTo>
                  <a:pt x="2218815" y="0"/>
                </a:lnTo>
                <a:lnTo>
                  <a:pt x="2218815" y="4400057"/>
                </a:lnTo>
                <a:lnTo>
                  <a:pt x="0" y="440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76" t="-506" r="-9876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TextBox 5"/>
          <p:cNvSpPr txBox="1"/>
          <p:nvPr/>
        </p:nvSpPr>
        <p:spPr>
          <a:xfrm>
            <a:off x="1030861" y="8207188"/>
            <a:ext cx="5498279" cy="1157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383838"/>
                </a:solidFill>
                <a:latin typeface="Cormorant Garamond 1"/>
                <a:ea typeface="Cormorant Garamond 1"/>
                <a:cs typeface="Cormorant Garamond 1"/>
                <a:sym typeface="Cormorant Garamond 1"/>
              </a:rPr>
              <a:t>Z pasją i dbałością o każdy detal tworzymy smaki, które zachwycają.</a:t>
            </a:r>
          </a:p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383838"/>
                </a:solidFill>
                <a:latin typeface="Cormorant Garamond 1"/>
                <a:ea typeface="Cormorant Garamond 1"/>
                <a:cs typeface="Cormorant Garamond 1"/>
                <a:sym typeface="Cormorant Garamond 1"/>
              </a:rPr>
              <a:t>Nasze dania i desery powstają z najwyższej jakości składników,</a:t>
            </a:r>
          </a:p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383838"/>
                </a:solidFill>
                <a:latin typeface="Cormorant Garamond 1"/>
                <a:ea typeface="Cormorant Garamond 1"/>
                <a:cs typeface="Cormorant Garamond 1"/>
                <a:sym typeface="Cormorant Garamond 1"/>
              </a:rPr>
              <a:t>łącząc tradycję z nowoczesnością, by każde przyjęcie było wyjątkowe.</a:t>
            </a:r>
          </a:p>
          <a:p>
            <a:pPr algn="ctr">
              <a:lnSpc>
                <a:spcPts val="980"/>
              </a:lnSpc>
              <a:spcBef>
                <a:spcPct val="0"/>
              </a:spcBef>
            </a:pPr>
            <a:endParaRPr lang="en-US" sz="1299">
              <a:solidFill>
                <a:srgbClr val="383838"/>
              </a:solidFill>
              <a:latin typeface="Cormorant Garamond 1"/>
              <a:ea typeface="Cormorant Garamond 1"/>
              <a:cs typeface="Cormorant Garamond 1"/>
              <a:sym typeface="Cormorant Garamond 1"/>
            </a:endParaRPr>
          </a:p>
          <a:p>
            <a:pPr algn="ctr">
              <a:lnSpc>
                <a:spcPts val="1400"/>
              </a:lnSpc>
              <a:spcBef>
                <a:spcPct val="0"/>
              </a:spcBef>
            </a:pPr>
            <a:endParaRPr lang="en-US" sz="1299">
              <a:solidFill>
                <a:srgbClr val="383838"/>
              </a:solidFill>
              <a:latin typeface="Cormorant Garamond 1"/>
              <a:ea typeface="Cormorant Garamond 1"/>
              <a:cs typeface="Cormorant Garamond 1"/>
              <a:sym typeface="Cormorant Garamond 1"/>
            </a:endParaRPr>
          </a:p>
          <a:p>
            <a:pPr algn="ctr">
              <a:lnSpc>
                <a:spcPts val="1400"/>
              </a:lnSpc>
              <a:spcBef>
                <a:spcPct val="0"/>
              </a:spcBef>
            </a:pPr>
            <a:r>
              <a:rPr lang="en-US" sz="1000" i="1">
                <a:solidFill>
                  <a:srgbClr val="EE6A99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Zespół Kulinarnej Doskonałości Royal Catering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887047"/>
            <a:ext cx="7560000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383838"/>
                </a:solidFill>
                <a:latin typeface="Cormorant"/>
                <a:ea typeface="Cormorant"/>
                <a:cs typeface="Cormorant"/>
                <a:sym typeface="Cormorant"/>
              </a:rPr>
              <a:t>Poznaj zespół, który tworzy kulinarne arcydzieła.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7699" y="7377402"/>
            <a:ext cx="983618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383838"/>
                </a:solidFill>
                <a:latin typeface="Cormorant"/>
                <a:ea typeface="Cormorant"/>
                <a:cs typeface="Cormorant"/>
                <a:sym typeface="Cormorant"/>
              </a:rPr>
              <a:t>Ewa Bujalska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9330" y="7377402"/>
            <a:ext cx="1121058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383838"/>
                </a:solidFill>
                <a:latin typeface="Cormorant"/>
                <a:ea typeface="Cormorant"/>
                <a:cs typeface="Cormorant"/>
                <a:sym typeface="Cormorant"/>
              </a:rPr>
              <a:t>Marcin Kobak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07654" y="7377402"/>
            <a:ext cx="1153813" cy="233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  <a:spcBef>
                <a:spcPct val="0"/>
              </a:spcBef>
            </a:pPr>
            <a:r>
              <a:rPr lang="en-US" sz="1299">
                <a:solidFill>
                  <a:srgbClr val="383838"/>
                </a:solidFill>
                <a:latin typeface="Cormorant"/>
                <a:ea typeface="Cormorant"/>
                <a:cs typeface="Cormorant"/>
                <a:sym typeface="Cormorant"/>
              </a:rPr>
              <a:t>Dariusz Rawski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2727" y="7623915"/>
            <a:ext cx="573564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Szef kuchni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15372" y="7623915"/>
            <a:ext cx="679583" cy="16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Szef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cukierni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704039" y="7623915"/>
            <a:ext cx="886619" cy="1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999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Z-ca szefa kuchni</a:t>
            </a:r>
          </a:p>
        </p:txBody>
      </p:sp>
      <p:sp>
        <p:nvSpPr>
          <p:cNvPr id="13" name="AutoShape 13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14" name="Group 14"/>
          <p:cNvGrpSpPr/>
          <p:nvPr/>
        </p:nvGrpSpPr>
        <p:grpSpPr>
          <a:xfrm>
            <a:off x="3270716" y="269620"/>
            <a:ext cx="1018568" cy="826737"/>
            <a:chOff x="0" y="0"/>
            <a:chExt cx="1358091" cy="1102315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877839"/>
              <a:ext cx="134261" cy="215898"/>
              <a:chOff x="0" y="0"/>
              <a:chExt cx="644881" cy="103699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926" y="512788"/>
              <a:ext cx="231291" cy="316213"/>
              <a:chOff x="0" y="0"/>
              <a:chExt cx="1110932" cy="151883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51913" y="864935"/>
              <a:ext cx="364608" cy="237381"/>
              <a:chOff x="0" y="0"/>
              <a:chExt cx="1751279" cy="114018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296022" y="506766"/>
              <a:ext cx="242933" cy="329361"/>
              <a:chOff x="0" y="0"/>
              <a:chExt cx="1166851" cy="158197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543470" y="877563"/>
              <a:ext cx="140774" cy="215620"/>
              <a:chOff x="0" y="0"/>
              <a:chExt cx="676161" cy="103566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720320" y="882386"/>
              <a:ext cx="151195" cy="206709"/>
              <a:chOff x="0" y="0"/>
              <a:chExt cx="726211" cy="99286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364312" y="0"/>
              <a:ext cx="630120" cy="400025"/>
              <a:chOff x="0" y="0"/>
              <a:chExt cx="3026575" cy="1921396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982980" y="184404"/>
                <a:ext cx="530479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383032">
                    <a:moveTo>
                      <a:pt x="530352" y="383032"/>
                    </a:moveTo>
                    <a:lnTo>
                      <a:pt x="141097" y="0"/>
                    </a:lnTo>
                    <a:lnTo>
                      <a:pt x="0" y="383032"/>
                    </a:lnTo>
                    <a:lnTo>
                      <a:pt x="530479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1513332" y="184404"/>
                <a:ext cx="530225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383032">
                    <a:moveTo>
                      <a:pt x="0" y="383032"/>
                    </a:moveTo>
                    <a:lnTo>
                      <a:pt x="530225" y="383032"/>
                    </a:lnTo>
                    <a:lnTo>
                      <a:pt x="389128" y="0"/>
                    </a:lnTo>
                    <a:lnTo>
                      <a:pt x="0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360678" y="567436"/>
                <a:ext cx="305181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305181" h="1290447">
                    <a:moveTo>
                      <a:pt x="152654" y="0"/>
                    </a:moveTo>
                    <a:lnTo>
                      <a:pt x="0" y="919226"/>
                    </a:lnTo>
                    <a:lnTo>
                      <a:pt x="152654" y="1290447"/>
                    </a:lnTo>
                    <a:lnTo>
                      <a:pt x="305181" y="919226"/>
                    </a:lnTo>
                    <a:lnTo>
                      <a:pt x="152654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503047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0"/>
                    </a:moveTo>
                    <a:lnTo>
                      <a:pt x="0" y="383032"/>
                    </a:lnTo>
                    <a:lnTo>
                      <a:pt x="479933" y="383032"/>
                    </a:lnTo>
                    <a:lnTo>
                      <a:pt x="621030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1902460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383032"/>
                    </a:moveTo>
                    <a:lnTo>
                      <a:pt x="0" y="0"/>
                    </a:lnTo>
                    <a:lnTo>
                      <a:pt x="141097" y="383032"/>
                    </a:lnTo>
                    <a:lnTo>
                      <a:pt x="621030" y="383032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503047" y="567436"/>
                <a:ext cx="857758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758" h="919353">
                    <a:moveTo>
                      <a:pt x="0" y="0"/>
                    </a:moveTo>
                    <a:lnTo>
                      <a:pt x="857758" y="919353"/>
                    </a:lnTo>
                    <a:lnTo>
                      <a:pt x="47993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1124077" y="63500"/>
                <a:ext cx="778383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778383" h="503936">
                    <a:moveTo>
                      <a:pt x="388747" y="0"/>
                    </a:moveTo>
                    <a:lnTo>
                      <a:pt x="0" y="120904"/>
                    </a:lnTo>
                    <a:lnTo>
                      <a:pt x="389255" y="503936"/>
                    </a:lnTo>
                    <a:lnTo>
                      <a:pt x="778383" y="120904"/>
                    </a:lnTo>
                    <a:lnTo>
                      <a:pt x="389890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2076323" y="63500"/>
                <a:ext cx="418973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973" h="157099">
                    <a:moveTo>
                      <a:pt x="0" y="0"/>
                    </a:moveTo>
                    <a:lnTo>
                      <a:pt x="418973" y="157099"/>
                    </a:lnTo>
                    <a:lnTo>
                      <a:pt x="229743" y="0"/>
                    </a:lnTo>
                    <a:close/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1998345" y="567436"/>
                <a:ext cx="799465" cy="795655"/>
              </a:xfrm>
              <a:custGeom>
                <a:avLst/>
                <a:gdLst/>
                <a:ahLst/>
                <a:cxnLst/>
                <a:rect l="l" t="t" r="r" b="b"/>
                <a:pathLst>
                  <a:path w="799465" h="795655">
                    <a:moveTo>
                      <a:pt x="799465" y="0"/>
                    </a:moveTo>
                    <a:lnTo>
                      <a:pt x="525145" y="0"/>
                    </a:lnTo>
                    <a:lnTo>
                      <a:pt x="0" y="795655"/>
                    </a:lnTo>
                    <a:lnTo>
                      <a:pt x="799465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531368" y="63500"/>
                <a:ext cx="418846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846" h="157099">
                    <a:moveTo>
                      <a:pt x="189357" y="0"/>
                    </a:moveTo>
                    <a:lnTo>
                      <a:pt x="0" y="157099"/>
                    </a:lnTo>
                    <a:lnTo>
                      <a:pt x="418846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1665859" y="567436"/>
                <a:ext cx="857631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631" h="919353">
                    <a:moveTo>
                      <a:pt x="0" y="919226"/>
                    </a:moveTo>
                    <a:lnTo>
                      <a:pt x="857631" y="0"/>
                    </a:lnTo>
                    <a:lnTo>
                      <a:pt x="377698" y="0"/>
                    </a:lnTo>
                    <a:lnTo>
                      <a:pt x="0" y="919353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513332" y="567309"/>
                <a:ext cx="530225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919353">
                    <a:moveTo>
                      <a:pt x="0" y="127"/>
                    </a:moveTo>
                    <a:lnTo>
                      <a:pt x="0" y="127"/>
                    </a:lnTo>
                    <a:lnTo>
                      <a:pt x="152527" y="919353"/>
                    </a:lnTo>
                    <a:lnTo>
                      <a:pt x="53022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982980" y="567436"/>
                <a:ext cx="530479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919353">
                    <a:moveTo>
                      <a:pt x="530352" y="0"/>
                    </a:moveTo>
                    <a:lnTo>
                      <a:pt x="0" y="0"/>
                    </a:lnTo>
                    <a:lnTo>
                      <a:pt x="377825" y="919353"/>
                    </a:lnTo>
                    <a:lnTo>
                      <a:pt x="530479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228854" y="220599"/>
                <a:ext cx="302387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387" h="346837">
                    <a:moveTo>
                      <a:pt x="274193" y="346837"/>
                    </a:moveTo>
                    <a:lnTo>
                      <a:pt x="302387" y="0"/>
                    </a:lnTo>
                    <a:lnTo>
                      <a:pt x="0" y="346837"/>
                    </a:lnTo>
                    <a:lnTo>
                      <a:pt x="274193" y="346837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1513332" y="567436"/>
                <a:ext cx="1440815" cy="1290574"/>
              </a:xfrm>
              <a:custGeom>
                <a:avLst/>
                <a:gdLst/>
                <a:ahLst/>
                <a:cxnLst/>
                <a:rect l="l" t="t" r="r" b="b"/>
                <a:pathLst>
                  <a:path w="1440815" h="1290574">
                    <a:moveTo>
                      <a:pt x="485140" y="795655"/>
                    </a:moveTo>
                    <a:lnTo>
                      <a:pt x="1010158" y="0"/>
                    </a:lnTo>
                    <a:lnTo>
                      <a:pt x="152527" y="919353"/>
                    </a:lnTo>
                    <a:lnTo>
                      <a:pt x="0" y="1290574"/>
                    </a:lnTo>
                    <a:lnTo>
                      <a:pt x="1440815" y="0"/>
                    </a:lnTo>
                    <a:lnTo>
                      <a:pt x="1284478" y="0"/>
                    </a:lnTo>
                    <a:lnTo>
                      <a:pt x="485013" y="795655"/>
                    </a:lnTo>
                    <a:lnTo>
                      <a:pt x="278892" y="1064133"/>
                    </a:lnTo>
                    <a:lnTo>
                      <a:pt x="485013" y="795655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228854" y="567436"/>
                <a:ext cx="776986" cy="761873"/>
              </a:xfrm>
              <a:custGeom>
                <a:avLst/>
                <a:gdLst/>
                <a:ahLst/>
                <a:cxnLst/>
                <a:rect l="l" t="t" r="r" b="b"/>
                <a:pathLst>
                  <a:path w="776986" h="761873">
                    <a:moveTo>
                      <a:pt x="776986" y="761873"/>
                    </a:moveTo>
                    <a:lnTo>
                      <a:pt x="274193" y="0"/>
                    </a:lnTo>
                    <a:lnTo>
                      <a:pt x="0" y="0"/>
                    </a:lnTo>
                    <a:lnTo>
                      <a:pt x="776986" y="761873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72517" y="567436"/>
                <a:ext cx="1052957" cy="943102"/>
              </a:xfrm>
              <a:custGeom>
                <a:avLst/>
                <a:gdLst/>
                <a:ahLst/>
                <a:cxnLst/>
                <a:rect l="l" t="t" r="r" b="b"/>
                <a:pathLst>
                  <a:path w="1052957" h="943102">
                    <a:moveTo>
                      <a:pt x="156337" y="0"/>
                    </a:moveTo>
                    <a:lnTo>
                      <a:pt x="0" y="0"/>
                    </a:lnTo>
                    <a:lnTo>
                      <a:pt x="1052957" y="943102"/>
                    </a:lnTo>
                    <a:lnTo>
                      <a:pt x="933450" y="761873"/>
                    </a:lnTo>
                    <a:lnTo>
                      <a:pt x="156337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503047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447167" y="0"/>
                    </a:moveTo>
                    <a:lnTo>
                      <a:pt x="28321" y="157099"/>
                    </a:lnTo>
                    <a:lnTo>
                      <a:pt x="0" y="503936"/>
                    </a:lnTo>
                    <a:lnTo>
                      <a:pt x="621030" y="120904"/>
                    </a:lnTo>
                    <a:lnTo>
                      <a:pt x="447929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503047" y="567436"/>
                <a:ext cx="1010158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1010158" h="1290447">
                    <a:moveTo>
                      <a:pt x="857758" y="919226"/>
                    </a:moveTo>
                    <a:lnTo>
                      <a:pt x="0" y="0"/>
                    </a:lnTo>
                    <a:lnTo>
                      <a:pt x="502793" y="761873"/>
                    </a:lnTo>
                    <a:lnTo>
                      <a:pt x="622300" y="879221"/>
                    </a:lnTo>
                    <a:lnTo>
                      <a:pt x="502793" y="761873"/>
                    </a:lnTo>
                    <a:lnTo>
                      <a:pt x="622300" y="943102"/>
                    </a:lnTo>
                    <a:lnTo>
                      <a:pt x="1010158" y="1290447"/>
                    </a:lnTo>
                    <a:lnTo>
                      <a:pt x="857504" y="919226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63500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67868" y="0"/>
                    </a:moveTo>
                    <a:lnTo>
                      <a:pt x="0" y="338709"/>
                    </a:lnTo>
                    <a:lnTo>
                      <a:pt x="9017" y="346837"/>
                    </a:lnTo>
                    <a:lnTo>
                      <a:pt x="165354" y="346837"/>
                    </a:lnTo>
                    <a:lnTo>
                      <a:pt x="467868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950976" y="63500"/>
                <a:ext cx="561848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848" h="120904">
                    <a:moveTo>
                      <a:pt x="0" y="0"/>
                    </a:moveTo>
                    <a:lnTo>
                      <a:pt x="173101" y="120904"/>
                    </a:lnTo>
                    <a:lnTo>
                      <a:pt x="561848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2495296" y="220599"/>
                <a:ext cx="302641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641" h="346837">
                    <a:moveTo>
                      <a:pt x="302514" y="346837"/>
                    </a:moveTo>
                    <a:lnTo>
                      <a:pt x="0" y="0"/>
                    </a:lnTo>
                    <a:lnTo>
                      <a:pt x="28321" y="346837"/>
                    </a:lnTo>
                    <a:lnTo>
                      <a:pt x="302641" y="346837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2495296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58851" y="346837"/>
                    </a:moveTo>
                    <a:lnTo>
                      <a:pt x="467868" y="338709"/>
                    </a:lnTo>
                    <a:lnTo>
                      <a:pt x="0" y="0"/>
                    </a:lnTo>
                    <a:lnTo>
                      <a:pt x="302514" y="346837"/>
                    </a:lnTo>
                    <a:lnTo>
                      <a:pt x="458724" y="346837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1902460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173101" y="0"/>
                    </a:moveTo>
                    <a:lnTo>
                      <a:pt x="0" y="120904"/>
                    </a:lnTo>
                    <a:lnTo>
                      <a:pt x="621030" y="503936"/>
                    </a:lnTo>
                    <a:lnTo>
                      <a:pt x="592709" y="157099"/>
                    </a:lnTo>
                    <a:lnTo>
                      <a:pt x="173863" y="0"/>
                    </a:lnTo>
                    <a:close/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1513967" y="63500"/>
                <a:ext cx="561594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594" h="120904">
                    <a:moveTo>
                      <a:pt x="0" y="0"/>
                    </a:moveTo>
                    <a:lnTo>
                      <a:pt x="388493" y="120904"/>
                    </a:lnTo>
                    <a:lnTo>
                      <a:pt x="561594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914224" y="883231"/>
              <a:ext cx="52835" cy="205866"/>
              <a:chOff x="0" y="0"/>
              <a:chExt cx="253771" cy="988809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6" name="Group 56"/>
            <p:cNvGrpSpPr>
              <a:grpSpLocks noChangeAspect="1"/>
            </p:cNvGrpSpPr>
            <p:nvPr/>
          </p:nvGrpSpPr>
          <p:grpSpPr>
            <a:xfrm>
              <a:off x="574031" y="500864"/>
              <a:ext cx="538180" cy="341359"/>
              <a:chOff x="0" y="0"/>
              <a:chExt cx="2584971" cy="1639608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9" name="Group 59"/>
            <p:cNvGrpSpPr>
              <a:grpSpLocks noChangeAspect="1"/>
            </p:cNvGrpSpPr>
            <p:nvPr/>
          </p:nvGrpSpPr>
          <p:grpSpPr>
            <a:xfrm>
              <a:off x="1016661" y="883207"/>
              <a:ext cx="148658" cy="205919"/>
              <a:chOff x="0" y="0"/>
              <a:chExt cx="714032" cy="989063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61" name="Group 61"/>
            <p:cNvGrpSpPr>
              <a:grpSpLocks noChangeAspect="1"/>
            </p:cNvGrpSpPr>
            <p:nvPr/>
          </p:nvGrpSpPr>
          <p:grpSpPr>
            <a:xfrm>
              <a:off x="1155045" y="514083"/>
              <a:ext cx="198963" cy="321131"/>
              <a:chOff x="0" y="0"/>
              <a:chExt cx="955650" cy="1542453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63" name="Group 63"/>
            <p:cNvGrpSpPr>
              <a:grpSpLocks noChangeAspect="1"/>
            </p:cNvGrpSpPr>
            <p:nvPr/>
          </p:nvGrpSpPr>
          <p:grpSpPr>
            <a:xfrm>
              <a:off x="1208859" y="878400"/>
              <a:ext cx="149231" cy="212943"/>
              <a:chOff x="0" y="0"/>
              <a:chExt cx="716788" cy="102280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65" name="AutoShape 65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66" name="TextBox 6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</a:t>
            </a: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Z O.O.        ul. </a:t>
            </a:r>
            <a:r>
              <a:rPr lang="en-US" sz="1000" spc="20" dirty="0" err="1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Korkowa</a:t>
            </a: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 47          02-972 Warszawa          NIP: 9512366654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70716" y="927999"/>
            <a:ext cx="100696" cy="161924"/>
            <a:chOff x="0" y="0"/>
            <a:chExt cx="644881" cy="10369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906" cy="1037082"/>
            </a:xfrm>
            <a:custGeom>
              <a:avLst/>
              <a:gdLst/>
              <a:ahLst/>
              <a:cxnLst/>
              <a:rect l="l" t="t" r="r" b="b"/>
              <a:pathLst>
                <a:path w="644906" h="1037082">
                  <a:moveTo>
                    <a:pt x="367411" y="0"/>
                  </a:moveTo>
                  <a:cubicBezTo>
                    <a:pt x="349885" y="0"/>
                    <a:pt x="331978" y="2413"/>
                    <a:pt x="313944" y="7112"/>
                  </a:cubicBezTo>
                  <a:lnTo>
                    <a:pt x="260477" y="27813"/>
                  </a:lnTo>
                  <a:cubicBezTo>
                    <a:pt x="225298" y="45974"/>
                    <a:pt x="193040" y="71628"/>
                    <a:pt x="163703" y="105029"/>
                  </a:cubicBezTo>
                  <a:cubicBezTo>
                    <a:pt x="110490" y="166116"/>
                    <a:pt x="69723" y="235077"/>
                    <a:pt x="41529" y="312166"/>
                  </a:cubicBezTo>
                  <a:cubicBezTo>
                    <a:pt x="17145" y="378841"/>
                    <a:pt x="3302" y="448945"/>
                    <a:pt x="0" y="522605"/>
                  </a:cubicBezTo>
                  <a:lnTo>
                    <a:pt x="0" y="522605"/>
                  </a:lnTo>
                  <a:lnTo>
                    <a:pt x="0" y="591439"/>
                  </a:lnTo>
                  <a:cubicBezTo>
                    <a:pt x="2921" y="655066"/>
                    <a:pt x="13843" y="713994"/>
                    <a:pt x="32766" y="768350"/>
                  </a:cubicBezTo>
                  <a:cubicBezTo>
                    <a:pt x="55118" y="832231"/>
                    <a:pt x="87757" y="887476"/>
                    <a:pt x="130556" y="934085"/>
                  </a:cubicBezTo>
                  <a:cubicBezTo>
                    <a:pt x="163576" y="968502"/>
                    <a:pt x="200152" y="994156"/>
                    <a:pt x="240538" y="1011301"/>
                  </a:cubicBezTo>
                  <a:cubicBezTo>
                    <a:pt x="280924" y="1028446"/>
                    <a:pt x="324993" y="1037082"/>
                    <a:pt x="372872" y="1037082"/>
                  </a:cubicBezTo>
                  <a:lnTo>
                    <a:pt x="372872" y="1037082"/>
                  </a:lnTo>
                  <a:cubicBezTo>
                    <a:pt x="451866" y="1037082"/>
                    <a:pt x="516890" y="1012190"/>
                    <a:pt x="568071" y="962279"/>
                  </a:cubicBezTo>
                  <a:cubicBezTo>
                    <a:pt x="619252" y="912368"/>
                    <a:pt x="644906" y="850138"/>
                    <a:pt x="644906" y="775208"/>
                  </a:cubicBezTo>
                  <a:cubicBezTo>
                    <a:pt x="644906" y="765683"/>
                    <a:pt x="643636" y="758952"/>
                    <a:pt x="638175" y="750824"/>
                  </a:cubicBezTo>
                  <a:lnTo>
                    <a:pt x="629412" y="748792"/>
                  </a:lnTo>
                  <a:cubicBezTo>
                    <a:pt x="619506" y="748792"/>
                    <a:pt x="612521" y="760984"/>
                    <a:pt x="608457" y="785368"/>
                  </a:cubicBezTo>
                  <a:lnTo>
                    <a:pt x="596265" y="836041"/>
                  </a:lnTo>
                  <a:cubicBezTo>
                    <a:pt x="579501" y="882523"/>
                    <a:pt x="554736" y="917702"/>
                    <a:pt x="521843" y="941578"/>
                  </a:cubicBezTo>
                  <a:cubicBezTo>
                    <a:pt x="488950" y="965454"/>
                    <a:pt x="448056" y="977519"/>
                    <a:pt x="399288" y="977519"/>
                  </a:cubicBezTo>
                  <a:cubicBezTo>
                    <a:pt x="314452" y="977519"/>
                    <a:pt x="249682" y="941197"/>
                    <a:pt x="204724" y="868299"/>
                  </a:cubicBezTo>
                  <a:cubicBezTo>
                    <a:pt x="159766" y="795401"/>
                    <a:pt x="137414" y="689610"/>
                    <a:pt x="137414" y="550418"/>
                  </a:cubicBezTo>
                  <a:cubicBezTo>
                    <a:pt x="137414" y="393192"/>
                    <a:pt x="159004" y="267843"/>
                    <a:pt x="202057" y="174244"/>
                  </a:cubicBezTo>
                  <a:cubicBezTo>
                    <a:pt x="245110" y="80645"/>
                    <a:pt x="301498" y="33782"/>
                    <a:pt x="371475" y="33782"/>
                  </a:cubicBezTo>
                  <a:cubicBezTo>
                    <a:pt x="403606" y="33782"/>
                    <a:pt x="433705" y="45085"/>
                    <a:pt x="462153" y="67945"/>
                  </a:cubicBezTo>
                  <a:cubicBezTo>
                    <a:pt x="490601" y="90805"/>
                    <a:pt x="522859" y="130429"/>
                    <a:pt x="558927" y="187198"/>
                  </a:cubicBezTo>
                  <a:lnTo>
                    <a:pt x="569722" y="204978"/>
                  </a:lnTo>
                  <a:cubicBezTo>
                    <a:pt x="583692" y="227711"/>
                    <a:pt x="594741" y="239014"/>
                    <a:pt x="606044" y="239014"/>
                  </a:cubicBezTo>
                  <a:lnTo>
                    <a:pt x="613283" y="232283"/>
                  </a:lnTo>
                  <a:lnTo>
                    <a:pt x="614426" y="224155"/>
                  </a:lnTo>
                  <a:lnTo>
                    <a:pt x="613029" y="218059"/>
                  </a:lnTo>
                  <a:lnTo>
                    <a:pt x="610362" y="207899"/>
                  </a:lnTo>
                  <a:lnTo>
                    <a:pt x="550799" y="28448"/>
                  </a:lnTo>
                  <a:lnTo>
                    <a:pt x="546735" y="16383"/>
                  </a:lnTo>
                  <a:lnTo>
                    <a:pt x="540639" y="6223"/>
                  </a:lnTo>
                  <a:cubicBezTo>
                    <a:pt x="538353" y="2794"/>
                    <a:pt x="535686" y="762"/>
                    <a:pt x="529717" y="762"/>
                  </a:cubicBezTo>
                  <a:cubicBezTo>
                    <a:pt x="528574" y="762"/>
                    <a:pt x="527431" y="889"/>
                    <a:pt x="526161" y="1016"/>
                  </a:cubicBezTo>
                  <a:lnTo>
                    <a:pt x="513334" y="14351"/>
                  </a:lnTo>
                  <a:cubicBezTo>
                    <a:pt x="506349" y="22987"/>
                    <a:pt x="499364" y="27305"/>
                    <a:pt x="492633" y="27305"/>
                  </a:cubicBezTo>
                  <a:lnTo>
                    <a:pt x="446659" y="14351"/>
                  </a:lnTo>
                  <a:cubicBezTo>
                    <a:pt x="417322" y="4826"/>
                    <a:pt x="390906" y="0"/>
                    <a:pt x="367411" y="0"/>
                  </a:cubicBezTo>
                  <a:close/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73661" y="654211"/>
            <a:ext cx="173468" cy="237160"/>
            <a:chOff x="0" y="0"/>
            <a:chExt cx="1110932" cy="1518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518920"/>
            </a:xfrm>
            <a:custGeom>
              <a:avLst/>
              <a:gdLst/>
              <a:ahLst/>
              <a:cxnLst/>
              <a:rect l="l" t="t" r="r" b="b"/>
              <a:pathLst>
                <a:path w="1110869" h="1518920">
                  <a:moveTo>
                    <a:pt x="285750" y="805434"/>
                  </a:moveTo>
                  <a:cubicBezTo>
                    <a:pt x="285750" y="837946"/>
                    <a:pt x="298704" y="862203"/>
                    <a:pt x="324612" y="878459"/>
                  </a:cubicBezTo>
                  <a:cubicBezTo>
                    <a:pt x="350520" y="894715"/>
                    <a:pt x="390652" y="902716"/>
                    <a:pt x="445262" y="902716"/>
                  </a:cubicBezTo>
                  <a:cubicBezTo>
                    <a:pt x="561213" y="902716"/>
                    <a:pt x="653034" y="869442"/>
                    <a:pt x="720598" y="802767"/>
                  </a:cubicBezTo>
                  <a:cubicBezTo>
                    <a:pt x="788162" y="736092"/>
                    <a:pt x="822071" y="644525"/>
                    <a:pt x="822071" y="527812"/>
                  </a:cubicBezTo>
                  <a:cubicBezTo>
                    <a:pt x="822071" y="389763"/>
                    <a:pt x="781050" y="275971"/>
                    <a:pt x="698881" y="186690"/>
                  </a:cubicBezTo>
                  <a:cubicBezTo>
                    <a:pt x="616712" y="97409"/>
                    <a:pt x="512191" y="52832"/>
                    <a:pt x="385191" y="52832"/>
                  </a:cubicBezTo>
                  <a:cubicBezTo>
                    <a:pt x="343027" y="52832"/>
                    <a:pt x="315976" y="57658"/>
                    <a:pt x="303911" y="67310"/>
                  </a:cubicBezTo>
                  <a:cubicBezTo>
                    <a:pt x="291846" y="76962"/>
                    <a:pt x="285750" y="99060"/>
                    <a:pt x="285750" y="133604"/>
                  </a:cubicBezTo>
                  <a:lnTo>
                    <a:pt x="285750" y="805434"/>
                  </a:lnTo>
                  <a:close/>
                  <a:moveTo>
                    <a:pt x="65024" y="1518793"/>
                  </a:moveTo>
                  <a:cubicBezTo>
                    <a:pt x="40894" y="1518793"/>
                    <a:pt x="23749" y="1516761"/>
                    <a:pt x="13462" y="1512570"/>
                  </a:cubicBezTo>
                  <a:cubicBezTo>
                    <a:pt x="5842" y="1508506"/>
                    <a:pt x="1397" y="1501267"/>
                    <a:pt x="0" y="1490853"/>
                  </a:cubicBezTo>
                  <a:cubicBezTo>
                    <a:pt x="0" y="1483233"/>
                    <a:pt x="11430" y="1474597"/>
                    <a:pt x="34163" y="1464945"/>
                  </a:cubicBezTo>
                  <a:cubicBezTo>
                    <a:pt x="56261" y="1456563"/>
                    <a:pt x="72517" y="1449070"/>
                    <a:pt x="82804" y="1442085"/>
                  </a:cubicBezTo>
                  <a:cubicBezTo>
                    <a:pt x="90424" y="1437894"/>
                    <a:pt x="95758" y="1428242"/>
                    <a:pt x="98933" y="1413129"/>
                  </a:cubicBezTo>
                  <a:cubicBezTo>
                    <a:pt x="102108" y="1398016"/>
                    <a:pt x="103505" y="1375918"/>
                    <a:pt x="103505" y="1346835"/>
                  </a:cubicBezTo>
                  <a:lnTo>
                    <a:pt x="103505" y="176022"/>
                  </a:lnTo>
                  <a:cubicBezTo>
                    <a:pt x="103505" y="143637"/>
                    <a:pt x="101981" y="121031"/>
                    <a:pt x="98933" y="108331"/>
                  </a:cubicBezTo>
                  <a:cubicBezTo>
                    <a:pt x="95885" y="95631"/>
                    <a:pt x="89916" y="86233"/>
                    <a:pt x="81280" y="80772"/>
                  </a:cubicBezTo>
                  <a:cubicBezTo>
                    <a:pt x="72644" y="75311"/>
                    <a:pt x="57150" y="68580"/>
                    <a:pt x="34671" y="60579"/>
                  </a:cubicBezTo>
                  <a:cubicBezTo>
                    <a:pt x="12192" y="52578"/>
                    <a:pt x="762" y="43434"/>
                    <a:pt x="0" y="33147"/>
                  </a:cubicBezTo>
                  <a:cubicBezTo>
                    <a:pt x="0" y="20701"/>
                    <a:pt x="13081" y="12065"/>
                    <a:pt x="39370" y="7366"/>
                  </a:cubicBezTo>
                  <a:cubicBezTo>
                    <a:pt x="53086" y="5207"/>
                    <a:pt x="75438" y="3556"/>
                    <a:pt x="106172" y="2159"/>
                  </a:cubicBezTo>
                  <a:cubicBezTo>
                    <a:pt x="136906" y="762"/>
                    <a:pt x="176276" y="0"/>
                    <a:pt x="224663" y="0"/>
                  </a:cubicBezTo>
                  <a:cubicBezTo>
                    <a:pt x="482092" y="0"/>
                    <a:pt x="680085" y="46228"/>
                    <a:pt x="818388" y="138684"/>
                  </a:cubicBezTo>
                  <a:cubicBezTo>
                    <a:pt x="956691" y="231140"/>
                    <a:pt x="1026033" y="363093"/>
                    <a:pt x="1026033" y="534289"/>
                  </a:cubicBezTo>
                  <a:cubicBezTo>
                    <a:pt x="1026033" y="626745"/>
                    <a:pt x="1001141" y="705612"/>
                    <a:pt x="951484" y="770890"/>
                  </a:cubicBezTo>
                  <a:cubicBezTo>
                    <a:pt x="901827" y="836168"/>
                    <a:pt x="827532" y="885571"/>
                    <a:pt x="728853" y="919480"/>
                  </a:cubicBezTo>
                  <a:lnTo>
                    <a:pt x="955548" y="1359535"/>
                  </a:lnTo>
                  <a:cubicBezTo>
                    <a:pt x="978281" y="1404366"/>
                    <a:pt x="1010031" y="1437132"/>
                    <a:pt x="1050798" y="1457833"/>
                  </a:cubicBezTo>
                  <a:cubicBezTo>
                    <a:pt x="1089406" y="1476502"/>
                    <a:pt x="1109472" y="1488821"/>
                    <a:pt x="1110869" y="1495171"/>
                  </a:cubicBezTo>
                  <a:lnTo>
                    <a:pt x="1105408" y="1509649"/>
                  </a:lnTo>
                  <a:cubicBezTo>
                    <a:pt x="1088136" y="1515872"/>
                    <a:pt x="1081151" y="1517269"/>
                    <a:pt x="1073531" y="1517904"/>
                  </a:cubicBezTo>
                  <a:cubicBezTo>
                    <a:pt x="1065911" y="1518539"/>
                    <a:pt x="1052703" y="1518920"/>
                    <a:pt x="1034161" y="1518920"/>
                  </a:cubicBezTo>
                  <a:lnTo>
                    <a:pt x="745617" y="1518920"/>
                  </a:lnTo>
                  <a:cubicBezTo>
                    <a:pt x="715899" y="1518920"/>
                    <a:pt x="696849" y="1517650"/>
                    <a:pt x="688594" y="1514856"/>
                  </a:cubicBezTo>
                  <a:lnTo>
                    <a:pt x="675767" y="1506474"/>
                  </a:lnTo>
                  <a:cubicBezTo>
                    <a:pt x="675005" y="1488567"/>
                    <a:pt x="690372" y="1476375"/>
                    <a:pt x="721106" y="1461516"/>
                  </a:cubicBezTo>
                  <a:cubicBezTo>
                    <a:pt x="751840" y="1446657"/>
                    <a:pt x="767207" y="1428242"/>
                    <a:pt x="767207" y="1406144"/>
                  </a:cubicBezTo>
                  <a:lnTo>
                    <a:pt x="763016" y="1379347"/>
                  </a:lnTo>
                  <a:cubicBezTo>
                    <a:pt x="760222" y="1370330"/>
                    <a:pt x="754761" y="1357249"/>
                    <a:pt x="746379" y="1339977"/>
                  </a:cubicBezTo>
                  <a:lnTo>
                    <a:pt x="744728" y="1334516"/>
                  </a:lnTo>
                  <a:lnTo>
                    <a:pt x="559308" y="947293"/>
                  </a:lnTo>
                  <a:lnTo>
                    <a:pt x="488823" y="954532"/>
                  </a:lnTo>
                  <a:lnTo>
                    <a:pt x="439166" y="955548"/>
                  </a:lnTo>
                  <a:cubicBezTo>
                    <a:pt x="426720" y="955548"/>
                    <a:pt x="412242" y="955294"/>
                    <a:pt x="395605" y="954532"/>
                  </a:cubicBezTo>
                  <a:cubicBezTo>
                    <a:pt x="378968" y="953770"/>
                    <a:pt x="369062" y="953516"/>
                    <a:pt x="365633" y="953516"/>
                  </a:cubicBezTo>
                  <a:lnTo>
                    <a:pt x="286893" y="947293"/>
                  </a:lnTo>
                  <a:lnTo>
                    <a:pt x="285877" y="1347470"/>
                  </a:lnTo>
                  <a:cubicBezTo>
                    <a:pt x="285877" y="1361186"/>
                    <a:pt x="285877" y="1373632"/>
                    <a:pt x="285877" y="1384681"/>
                  </a:cubicBezTo>
                  <a:lnTo>
                    <a:pt x="289560" y="1418209"/>
                  </a:lnTo>
                  <a:cubicBezTo>
                    <a:pt x="291973" y="1429639"/>
                    <a:pt x="297307" y="1437767"/>
                    <a:pt x="305562" y="1442974"/>
                  </a:cubicBezTo>
                  <a:cubicBezTo>
                    <a:pt x="313817" y="1448054"/>
                    <a:pt x="329184" y="1455166"/>
                    <a:pt x="351663" y="1464056"/>
                  </a:cubicBezTo>
                  <a:cubicBezTo>
                    <a:pt x="374142" y="1472946"/>
                    <a:pt x="385572" y="1481963"/>
                    <a:pt x="386334" y="1490853"/>
                  </a:cubicBezTo>
                  <a:lnTo>
                    <a:pt x="382143" y="1508379"/>
                  </a:lnTo>
                  <a:cubicBezTo>
                    <a:pt x="365633" y="1516634"/>
                    <a:pt x="348742" y="1518666"/>
                    <a:pt x="323342" y="1518666"/>
                  </a:cubicBezTo>
                  <a:lnTo>
                    <a:pt x="65024" y="151866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84650" y="918321"/>
            <a:ext cx="273456" cy="178035"/>
            <a:chOff x="0" y="0"/>
            <a:chExt cx="1751279" cy="1140181"/>
          </a:xfrm>
        </p:grpSpPr>
        <p:sp>
          <p:nvSpPr>
            <p:cNvPr id="9" name="Freeform 9"/>
            <p:cNvSpPr/>
            <p:nvPr/>
          </p:nvSpPr>
          <p:spPr>
            <a:xfrm>
              <a:off x="63373" y="87884"/>
              <a:ext cx="801497" cy="988949"/>
            </a:xfrm>
            <a:custGeom>
              <a:avLst/>
              <a:gdLst/>
              <a:ahLst/>
              <a:cxnLst/>
              <a:rect l="l" t="t" r="r" b="b"/>
              <a:pathLst>
                <a:path w="801497" h="988949">
                  <a:moveTo>
                    <a:pt x="220599" y="621919"/>
                  </a:moveTo>
                  <a:lnTo>
                    <a:pt x="218694" y="630047"/>
                  </a:lnTo>
                  <a:lnTo>
                    <a:pt x="218059" y="641604"/>
                  </a:lnTo>
                  <a:cubicBezTo>
                    <a:pt x="218059" y="648335"/>
                    <a:pt x="220091" y="653542"/>
                    <a:pt x="224155" y="657225"/>
                  </a:cubicBezTo>
                  <a:lnTo>
                    <a:pt x="235458" y="662051"/>
                  </a:lnTo>
                  <a:lnTo>
                    <a:pt x="487172" y="662051"/>
                  </a:lnTo>
                  <a:cubicBezTo>
                    <a:pt x="496189" y="662051"/>
                    <a:pt x="503682" y="659638"/>
                    <a:pt x="509524" y="654812"/>
                  </a:cubicBezTo>
                  <a:lnTo>
                    <a:pt x="518541" y="644398"/>
                  </a:lnTo>
                  <a:lnTo>
                    <a:pt x="517652" y="625983"/>
                  </a:lnTo>
                  <a:cubicBezTo>
                    <a:pt x="517652" y="621919"/>
                    <a:pt x="516763" y="617474"/>
                    <a:pt x="514985" y="612521"/>
                  </a:cubicBezTo>
                  <a:lnTo>
                    <a:pt x="373253" y="148082"/>
                  </a:lnTo>
                  <a:lnTo>
                    <a:pt x="361188" y="148209"/>
                  </a:lnTo>
                  <a:lnTo>
                    <a:pt x="220599" y="621919"/>
                  </a:lnTo>
                  <a:close/>
                  <a:moveTo>
                    <a:pt x="31877" y="988822"/>
                  </a:moveTo>
                  <a:lnTo>
                    <a:pt x="11557" y="987806"/>
                  </a:lnTo>
                  <a:cubicBezTo>
                    <a:pt x="3429" y="983742"/>
                    <a:pt x="1016" y="980186"/>
                    <a:pt x="0" y="975360"/>
                  </a:cubicBezTo>
                  <a:cubicBezTo>
                    <a:pt x="0" y="967740"/>
                    <a:pt x="7874" y="960882"/>
                    <a:pt x="23622" y="955040"/>
                  </a:cubicBezTo>
                  <a:lnTo>
                    <a:pt x="29083" y="953008"/>
                  </a:lnTo>
                  <a:cubicBezTo>
                    <a:pt x="52070" y="943610"/>
                    <a:pt x="69088" y="933323"/>
                    <a:pt x="79883" y="922274"/>
                  </a:cubicBezTo>
                  <a:cubicBezTo>
                    <a:pt x="90678" y="911225"/>
                    <a:pt x="101473" y="888111"/>
                    <a:pt x="112395" y="852932"/>
                  </a:cubicBezTo>
                  <a:lnTo>
                    <a:pt x="375793" y="0"/>
                  </a:lnTo>
                  <a:lnTo>
                    <a:pt x="445516" y="0"/>
                  </a:lnTo>
                  <a:lnTo>
                    <a:pt x="716788" y="889381"/>
                  </a:lnTo>
                  <a:cubicBezTo>
                    <a:pt x="724916" y="915924"/>
                    <a:pt x="741172" y="936498"/>
                    <a:pt x="765556" y="950976"/>
                  </a:cubicBezTo>
                  <a:cubicBezTo>
                    <a:pt x="788543" y="964057"/>
                    <a:pt x="800481" y="972185"/>
                    <a:pt x="801497" y="975360"/>
                  </a:cubicBezTo>
                  <a:lnTo>
                    <a:pt x="798703" y="982726"/>
                  </a:lnTo>
                  <a:cubicBezTo>
                    <a:pt x="787400" y="987679"/>
                    <a:pt x="777875" y="988949"/>
                    <a:pt x="764286" y="988949"/>
                  </a:cubicBezTo>
                  <a:lnTo>
                    <a:pt x="563245" y="988949"/>
                  </a:lnTo>
                  <a:cubicBezTo>
                    <a:pt x="551053" y="988949"/>
                    <a:pt x="543306" y="988187"/>
                    <a:pt x="539877" y="986536"/>
                  </a:cubicBezTo>
                  <a:lnTo>
                    <a:pt x="534543" y="981710"/>
                  </a:lnTo>
                  <a:cubicBezTo>
                    <a:pt x="534035" y="970026"/>
                    <a:pt x="544957" y="962533"/>
                    <a:pt x="566547" y="954405"/>
                  </a:cubicBezTo>
                  <a:cubicBezTo>
                    <a:pt x="588137" y="946277"/>
                    <a:pt x="599059" y="934339"/>
                    <a:pt x="599059" y="918464"/>
                  </a:cubicBezTo>
                  <a:lnTo>
                    <a:pt x="597027" y="900303"/>
                  </a:lnTo>
                  <a:lnTo>
                    <a:pt x="591058" y="873887"/>
                  </a:lnTo>
                  <a:lnTo>
                    <a:pt x="552196" y="741807"/>
                  </a:lnTo>
                  <a:cubicBezTo>
                    <a:pt x="546735" y="723900"/>
                    <a:pt x="539877" y="711327"/>
                    <a:pt x="531495" y="704342"/>
                  </a:cubicBezTo>
                  <a:cubicBezTo>
                    <a:pt x="523113" y="697357"/>
                    <a:pt x="511048" y="693928"/>
                    <a:pt x="495300" y="693928"/>
                  </a:cubicBezTo>
                  <a:lnTo>
                    <a:pt x="235712" y="693928"/>
                  </a:lnTo>
                  <a:cubicBezTo>
                    <a:pt x="221742" y="693928"/>
                    <a:pt x="211582" y="696341"/>
                    <a:pt x="205232" y="701294"/>
                  </a:cubicBezTo>
                  <a:cubicBezTo>
                    <a:pt x="198882" y="706374"/>
                    <a:pt x="193040" y="717169"/>
                    <a:pt x="187579" y="733806"/>
                  </a:cubicBezTo>
                  <a:lnTo>
                    <a:pt x="157099" y="839216"/>
                  </a:lnTo>
                  <a:lnTo>
                    <a:pt x="150368" y="868299"/>
                  </a:lnTo>
                  <a:lnTo>
                    <a:pt x="148336" y="897382"/>
                  </a:lnTo>
                  <a:cubicBezTo>
                    <a:pt x="148336" y="908304"/>
                    <a:pt x="151003" y="918464"/>
                    <a:pt x="156464" y="927862"/>
                  </a:cubicBezTo>
                  <a:cubicBezTo>
                    <a:pt x="161925" y="937260"/>
                    <a:pt x="169545" y="944372"/>
                    <a:pt x="179451" y="948944"/>
                  </a:cubicBezTo>
                  <a:lnTo>
                    <a:pt x="199771" y="956310"/>
                  </a:lnTo>
                  <a:cubicBezTo>
                    <a:pt x="217297" y="962660"/>
                    <a:pt x="226187" y="969391"/>
                    <a:pt x="226187" y="976630"/>
                  </a:cubicBezTo>
                  <a:lnTo>
                    <a:pt x="223139" y="983488"/>
                  </a:lnTo>
                  <a:lnTo>
                    <a:pt x="209931" y="987679"/>
                  </a:lnTo>
                  <a:cubicBezTo>
                    <a:pt x="202184" y="988568"/>
                    <a:pt x="196469" y="988822"/>
                    <a:pt x="188849" y="988822"/>
                  </a:cubicBezTo>
                  <a:lnTo>
                    <a:pt x="31877" y="98882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23671" y="63373"/>
              <a:ext cx="764159" cy="1013206"/>
            </a:xfrm>
            <a:custGeom>
              <a:avLst/>
              <a:gdLst/>
              <a:ahLst/>
              <a:cxnLst/>
              <a:rect l="l" t="t" r="r" b="b"/>
              <a:pathLst>
                <a:path w="764159" h="1013206">
                  <a:moveTo>
                    <a:pt x="322199" y="110490"/>
                  </a:moveTo>
                  <a:cubicBezTo>
                    <a:pt x="322199" y="87503"/>
                    <a:pt x="318770" y="72390"/>
                    <a:pt x="311785" y="65532"/>
                  </a:cubicBezTo>
                  <a:cubicBezTo>
                    <a:pt x="304800" y="58674"/>
                    <a:pt x="283210" y="54991"/>
                    <a:pt x="247142" y="54991"/>
                  </a:cubicBezTo>
                  <a:cubicBezTo>
                    <a:pt x="212344" y="54991"/>
                    <a:pt x="181483" y="62484"/>
                    <a:pt x="154432" y="77597"/>
                  </a:cubicBezTo>
                  <a:cubicBezTo>
                    <a:pt x="127381" y="92710"/>
                    <a:pt x="99695" y="118237"/>
                    <a:pt x="71247" y="154432"/>
                  </a:cubicBezTo>
                  <a:lnTo>
                    <a:pt x="40132" y="205232"/>
                  </a:lnTo>
                  <a:cubicBezTo>
                    <a:pt x="29845" y="225044"/>
                    <a:pt x="20701" y="234950"/>
                    <a:pt x="13081" y="234950"/>
                  </a:cubicBezTo>
                  <a:lnTo>
                    <a:pt x="8128" y="233553"/>
                  </a:lnTo>
                  <a:lnTo>
                    <a:pt x="0" y="225044"/>
                  </a:lnTo>
                  <a:lnTo>
                    <a:pt x="1651" y="211328"/>
                  </a:lnTo>
                  <a:cubicBezTo>
                    <a:pt x="2540" y="205867"/>
                    <a:pt x="4191" y="200533"/>
                    <a:pt x="6350" y="195072"/>
                  </a:cubicBezTo>
                  <a:lnTo>
                    <a:pt x="67183" y="20447"/>
                  </a:lnTo>
                  <a:cubicBezTo>
                    <a:pt x="69469" y="12827"/>
                    <a:pt x="72009" y="7493"/>
                    <a:pt x="74676" y="4445"/>
                  </a:cubicBezTo>
                  <a:lnTo>
                    <a:pt x="81026" y="0"/>
                  </a:lnTo>
                  <a:lnTo>
                    <a:pt x="90297" y="2667"/>
                  </a:lnTo>
                  <a:cubicBezTo>
                    <a:pt x="108839" y="17145"/>
                    <a:pt x="142367" y="24384"/>
                    <a:pt x="190627" y="24384"/>
                  </a:cubicBezTo>
                  <a:lnTo>
                    <a:pt x="575691" y="24384"/>
                  </a:lnTo>
                  <a:cubicBezTo>
                    <a:pt x="624586" y="24384"/>
                    <a:pt x="657479" y="17145"/>
                    <a:pt x="674751" y="2667"/>
                  </a:cubicBezTo>
                  <a:lnTo>
                    <a:pt x="679577" y="0"/>
                  </a:lnTo>
                  <a:lnTo>
                    <a:pt x="686943" y="1397"/>
                  </a:lnTo>
                  <a:cubicBezTo>
                    <a:pt x="692404" y="6858"/>
                    <a:pt x="695071" y="12319"/>
                    <a:pt x="697738" y="20447"/>
                  </a:cubicBezTo>
                  <a:lnTo>
                    <a:pt x="760095" y="194945"/>
                  </a:lnTo>
                  <a:lnTo>
                    <a:pt x="764159" y="209931"/>
                  </a:lnTo>
                  <a:lnTo>
                    <a:pt x="764159" y="221488"/>
                  </a:lnTo>
                  <a:lnTo>
                    <a:pt x="762889" y="227203"/>
                  </a:lnTo>
                  <a:lnTo>
                    <a:pt x="754253" y="235077"/>
                  </a:lnTo>
                  <a:cubicBezTo>
                    <a:pt x="743839" y="235077"/>
                    <a:pt x="736219" y="226822"/>
                    <a:pt x="727710" y="210058"/>
                  </a:cubicBezTo>
                  <a:lnTo>
                    <a:pt x="711454" y="180975"/>
                  </a:lnTo>
                  <a:cubicBezTo>
                    <a:pt x="682625" y="137160"/>
                    <a:pt x="652907" y="105283"/>
                    <a:pt x="622427" y="85217"/>
                  </a:cubicBezTo>
                  <a:cubicBezTo>
                    <a:pt x="591947" y="65151"/>
                    <a:pt x="557149" y="55118"/>
                    <a:pt x="517906" y="55118"/>
                  </a:cubicBezTo>
                  <a:cubicBezTo>
                    <a:pt x="481711" y="55118"/>
                    <a:pt x="459994" y="58674"/>
                    <a:pt x="452628" y="65913"/>
                  </a:cubicBezTo>
                  <a:cubicBezTo>
                    <a:pt x="445262" y="73152"/>
                    <a:pt x="441452" y="88011"/>
                    <a:pt x="441452" y="110617"/>
                  </a:cubicBezTo>
                  <a:lnTo>
                    <a:pt x="441452" y="902208"/>
                  </a:lnTo>
                  <a:cubicBezTo>
                    <a:pt x="441452" y="911733"/>
                    <a:pt x="441452" y="919861"/>
                    <a:pt x="441452" y="926592"/>
                  </a:cubicBezTo>
                  <a:lnTo>
                    <a:pt x="442468" y="940689"/>
                  </a:lnTo>
                  <a:cubicBezTo>
                    <a:pt x="446532" y="956437"/>
                    <a:pt x="450088" y="961771"/>
                    <a:pt x="455041" y="964438"/>
                  </a:cubicBezTo>
                  <a:lnTo>
                    <a:pt x="461391" y="967486"/>
                  </a:lnTo>
                  <a:cubicBezTo>
                    <a:pt x="475869" y="974217"/>
                    <a:pt x="481838" y="976884"/>
                    <a:pt x="486791" y="978662"/>
                  </a:cubicBezTo>
                  <a:cubicBezTo>
                    <a:pt x="501650" y="983615"/>
                    <a:pt x="509143" y="989076"/>
                    <a:pt x="509143" y="994918"/>
                  </a:cubicBezTo>
                  <a:lnTo>
                    <a:pt x="506349" y="1006348"/>
                  </a:lnTo>
                  <a:cubicBezTo>
                    <a:pt x="495046" y="1011809"/>
                    <a:pt x="483616" y="1013206"/>
                    <a:pt x="466598" y="1013206"/>
                  </a:cubicBezTo>
                  <a:lnTo>
                    <a:pt x="297180" y="1013206"/>
                  </a:lnTo>
                  <a:cubicBezTo>
                    <a:pt x="281305" y="1013206"/>
                    <a:pt x="270510" y="1011809"/>
                    <a:pt x="264668" y="1009015"/>
                  </a:cubicBezTo>
                  <a:lnTo>
                    <a:pt x="255905" y="1001649"/>
                  </a:lnTo>
                  <a:cubicBezTo>
                    <a:pt x="255905" y="989457"/>
                    <a:pt x="262890" y="983996"/>
                    <a:pt x="276860" y="978662"/>
                  </a:cubicBezTo>
                  <a:lnTo>
                    <a:pt x="289941" y="973582"/>
                  </a:lnTo>
                  <a:cubicBezTo>
                    <a:pt x="298958" y="969518"/>
                    <a:pt x="303403" y="967105"/>
                    <a:pt x="307975" y="964438"/>
                  </a:cubicBezTo>
                  <a:lnTo>
                    <a:pt x="316103" y="955675"/>
                  </a:lnTo>
                  <a:cubicBezTo>
                    <a:pt x="321056" y="935736"/>
                    <a:pt x="322199" y="921131"/>
                    <a:pt x="322199" y="902208"/>
                  </a:cubicBezTo>
                  <a:lnTo>
                    <a:pt x="322199" y="11049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492732" y="649694"/>
            <a:ext cx="182200" cy="247021"/>
            <a:chOff x="0" y="0"/>
            <a:chExt cx="1166851" cy="15819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6876" cy="1582039"/>
            </a:xfrm>
            <a:custGeom>
              <a:avLst/>
              <a:gdLst/>
              <a:ahLst/>
              <a:cxnLst/>
              <a:rect l="l" t="t" r="r" b="b"/>
              <a:pathLst>
                <a:path w="1166876" h="1582039">
                  <a:moveTo>
                    <a:pt x="954659" y="857250"/>
                  </a:moveTo>
                  <a:cubicBezTo>
                    <a:pt x="954659" y="608076"/>
                    <a:pt x="921385" y="411861"/>
                    <a:pt x="854710" y="268605"/>
                  </a:cubicBezTo>
                  <a:cubicBezTo>
                    <a:pt x="788035" y="125349"/>
                    <a:pt x="697865" y="53721"/>
                    <a:pt x="583946" y="53721"/>
                  </a:cubicBezTo>
                  <a:cubicBezTo>
                    <a:pt x="470789" y="53721"/>
                    <a:pt x="380492" y="125349"/>
                    <a:pt x="313182" y="268605"/>
                  </a:cubicBezTo>
                  <a:cubicBezTo>
                    <a:pt x="245872" y="411861"/>
                    <a:pt x="212217" y="608076"/>
                    <a:pt x="212217" y="857250"/>
                  </a:cubicBezTo>
                  <a:cubicBezTo>
                    <a:pt x="212217" y="1078738"/>
                    <a:pt x="243459" y="1246251"/>
                    <a:pt x="305943" y="1359281"/>
                  </a:cubicBezTo>
                  <a:cubicBezTo>
                    <a:pt x="368427" y="1472565"/>
                    <a:pt x="461137" y="1529080"/>
                    <a:pt x="583946" y="1529080"/>
                  </a:cubicBezTo>
                  <a:cubicBezTo>
                    <a:pt x="706120" y="1529080"/>
                    <a:pt x="798449" y="1472565"/>
                    <a:pt x="860933" y="1359281"/>
                  </a:cubicBezTo>
                  <a:cubicBezTo>
                    <a:pt x="923417" y="1246124"/>
                    <a:pt x="954659" y="1078738"/>
                    <a:pt x="954659" y="857250"/>
                  </a:cubicBezTo>
                  <a:close/>
                  <a:moveTo>
                    <a:pt x="583946" y="0"/>
                  </a:moveTo>
                  <a:cubicBezTo>
                    <a:pt x="637159" y="0"/>
                    <a:pt x="690626" y="12827"/>
                    <a:pt x="744474" y="38227"/>
                  </a:cubicBezTo>
                  <a:cubicBezTo>
                    <a:pt x="798322" y="63627"/>
                    <a:pt x="847979" y="100711"/>
                    <a:pt x="893572" y="149098"/>
                  </a:cubicBezTo>
                  <a:cubicBezTo>
                    <a:pt x="985393" y="249174"/>
                    <a:pt x="1053846" y="357251"/>
                    <a:pt x="1099058" y="473583"/>
                  </a:cubicBezTo>
                  <a:cubicBezTo>
                    <a:pt x="1144270" y="589915"/>
                    <a:pt x="1166876" y="716407"/>
                    <a:pt x="1166876" y="853059"/>
                  </a:cubicBezTo>
                  <a:cubicBezTo>
                    <a:pt x="1166876" y="1067689"/>
                    <a:pt x="1112139" y="1242949"/>
                    <a:pt x="1002792" y="1378585"/>
                  </a:cubicBezTo>
                  <a:cubicBezTo>
                    <a:pt x="893445" y="1514221"/>
                    <a:pt x="753745" y="1582039"/>
                    <a:pt x="583946" y="1582039"/>
                  </a:cubicBezTo>
                  <a:cubicBezTo>
                    <a:pt x="414147" y="1582039"/>
                    <a:pt x="274320" y="1514348"/>
                    <a:pt x="164719" y="1379093"/>
                  </a:cubicBezTo>
                  <a:cubicBezTo>
                    <a:pt x="55118" y="1243838"/>
                    <a:pt x="0" y="1068451"/>
                    <a:pt x="0" y="853059"/>
                  </a:cubicBezTo>
                  <a:cubicBezTo>
                    <a:pt x="0" y="743331"/>
                    <a:pt x="15113" y="638937"/>
                    <a:pt x="45466" y="539877"/>
                  </a:cubicBezTo>
                  <a:cubicBezTo>
                    <a:pt x="75819" y="440817"/>
                    <a:pt x="120269" y="349123"/>
                    <a:pt x="178562" y="264414"/>
                  </a:cubicBezTo>
                  <a:cubicBezTo>
                    <a:pt x="236855" y="179705"/>
                    <a:pt x="300863" y="114935"/>
                    <a:pt x="370713" y="69342"/>
                  </a:cubicBezTo>
                  <a:cubicBezTo>
                    <a:pt x="405892" y="46609"/>
                    <a:pt x="440944" y="29337"/>
                    <a:pt x="475742" y="17526"/>
                  </a:cubicBezTo>
                  <a:cubicBezTo>
                    <a:pt x="510540" y="5715"/>
                    <a:pt x="546608" y="0"/>
                    <a:pt x="583946" y="0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78319" y="927792"/>
            <a:ext cx="105580" cy="161715"/>
            <a:chOff x="0" y="0"/>
            <a:chExt cx="676161" cy="1035660"/>
          </a:xfrm>
        </p:grpSpPr>
        <p:sp>
          <p:nvSpPr>
            <p:cNvPr id="14" name="Freeform 14"/>
            <p:cNvSpPr/>
            <p:nvPr/>
          </p:nvSpPr>
          <p:spPr>
            <a:xfrm>
              <a:off x="0" y="762"/>
              <a:ext cx="676021" cy="1033399"/>
            </a:xfrm>
            <a:custGeom>
              <a:avLst/>
              <a:gdLst/>
              <a:ahLst/>
              <a:cxnLst/>
              <a:rect l="l" t="t" r="r" b="b"/>
              <a:pathLst>
                <a:path w="676021" h="1033399">
                  <a:moveTo>
                    <a:pt x="422275" y="26416"/>
                  </a:moveTo>
                  <a:cubicBezTo>
                    <a:pt x="454787" y="26416"/>
                    <a:pt x="475996" y="18923"/>
                    <a:pt x="485902" y="3937"/>
                  </a:cubicBezTo>
                  <a:lnTo>
                    <a:pt x="489712" y="0"/>
                  </a:lnTo>
                  <a:lnTo>
                    <a:pt x="497332" y="127"/>
                  </a:lnTo>
                  <a:lnTo>
                    <a:pt x="504698" y="8255"/>
                  </a:lnTo>
                  <a:lnTo>
                    <a:pt x="601726" y="202438"/>
                  </a:lnTo>
                  <a:lnTo>
                    <a:pt x="602996" y="207899"/>
                  </a:lnTo>
                  <a:lnTo>
                    <a:pt x="602107" y="213614"/>
                  </a:lnTo>
                  <a:lnTo>
                    <a:pt x="596011" y="219075"/>
                  </a:lnTo>
                  <a:cubicBezTo>
                    <a:pt x="584835" y="219964"/>
                    <a:pt x="572389" y="209677"/>
                    <a:pt x="555625" y="188849"/>
                  </a:cubicBezTo>
                  <a:cubicBezTo>
                    <a:pt x="542544" y="171196"/>
                    <a:pt x="531495" y="157734"/>
                    <a:pt x="522351" y="148209"/>
                  </a:cubicBezTo>
                  <a:cubicBezTo>
                    <a:pt x="489458" y="113411"/>
                    <a:pt x="455041" y="89535"/>
                    <a:pt x="419227" y="76454"/>
                  </a:cubicBezTo>
                  <a:cubicBezTo>
                    <a:pt x="383413" y="63373"/>
                    <a:pt x="330073" y="56896"/>
                    <a:pt x="259207" y="56896"/>
                  </a:cubicBezTo>
                  <a:cubicBezTo>
                    <a:pt x="226695" y="56896"/>
                    <a:pt x="205994" y="60198"/>
                    <a:pt x="196977" y="67056"/>
                  </a:cubicBezTo>
                  <a:cubicBezTo>
                    <a:pt x="189357" y="73787"/>
                    <a:pt x="185547" y="88900"/>
                    <a:pt x="185547" y="112395"/>
                  </a:cubicBezTo>
                  <a:lnTo>
                    <a:pt x="185547" y="364109"/>
                  </a:lnTo>
                  <a:cubicBezTo>
                    <a:pt x="185547" y="379857"/>
                    <a:pt x="187960" y="390906"/>
                    <a:pt x="192659" y="397002"/>
                  </a:cubicBezTo>
                  <a:cubicBezTo>
                    <a:pt x="197358" y="403098"/>
                    <a:pt x="205613" y="406146"/>
                    <a:pt x="217297" y="406146"/>
                  </a:cubicBezTo>
                  <a:lnTo>
                    <a:pt x="313309" y="406146"/>
                  </a:lnTo>
                  <a:cubicBezTo>
                    <a:pt x="335915" y="406146"/>
                    <a:pt x="352933" y="404749"/>
                    <a:pt x="364490" y="402082"/>
                  </a:cubicBezTo>
                  <a:cubicBezTo>
                    <a:pt x="375920" y="399288"/>
                    <a:pt x="383794" y="394589"/>
                    <a:pt x="387731" y="387858"/>
                  </a:cubicBezTo>
                  <a:lnTo>
                    <a:pt x="397256" y="363474"/>
                  </a:lnTo>
                  <a:cubicBezTo>
                    <a:pt x="400939" y="352171"/>
                    <a:pt x="405257" y="346583"/>
                    <a:pt x="410083" y="346583"/>
                  </a:cubicBezTo>
                  <a:lnTo>
                    <a:pt x="415163" y="347345"/>
                  </a:lnTo>
                  <a:lnTo>
                    <a:pt x="422529" y="355092"/>
                  </a:lnTo>
                  <a:lnTo>
                    <a:pt x="505587" y="513588"/>
                  </a:lnTo>
                  <a:lnTo>
                    <a:pt x="507619" y="521716"/>
                  </a:lnTo>
                  <a:lnTo>
                    <a:pt x="508254" y="525145"/>
                  </a:lnTo>
                  <a:lnTo>
                    <a:pt x="507365" y="530098"/>
                  </a:lnTo>
                  <a:lnTo>
                    <a:pt x="498729" y="534543"/>
                  </a:lnTo>
                  <a:cubicBezTo>
                    <a:pt x="493268" y="534543"/>
                    <a:pt x="483870" y="528066"/>
                    <a:pt x="470408" y="514985"/>
                  </a:cubicBezTo>
                  <a:lnTo>
                    <a:pt x="441960" y="489331"/>
                  </a:lnTo>
                  <a:cubicBezTo>
                    <a:pt x="418973" y="470408"/>
                    <a:pt x="393319" y="456819"/>
                    <a:pt x="365125" y="448691"/>
                  </a:cubicBezTo>
                  <a:cubicBezTo>
                    <a:pt x="336931" y="440563"/>
                    <a:pt x="297307" y="436499"/>
                    <a:pt x="246253" y="436499"/>
                  </a:cubicBezTo>
                  <a:cubicBezTo>
                    <a:pt x="222250" y="436499"/>
                    <a:pt x="205867" y="440436"/>
                    <a:pt x="196850" y="448691"/>
                  </a:cubicBezTo>
                  <a:cubicBezTo>
                    <a:pt x="189230" y="457327"/>
                    <a:pt x="185420" y="481838"/>
                    <a:pt x="185420" y="522478"/>
                  </a:cubicBezTo>
                  <a:lnTo>
                    <a:pt x="185420" y="917067"/>
                  </a:lnTo>
                  <a:cubicBezTo>
                    <a:pt x="185420" y="944626"/>
                    <a:pt x="189992" y="962152"/>
                    <a:pt x="199263" y="969518"/>
                  </a:cubicBezTo>
                  <a:cubicBezTo>
                    <a:pt x="208534" y="976884"/>
                    <a:pt x="227584" y="980694"/>
                    <a:pt x="256413" y="980694"/>
                  </a:cubicBezTo>
                  <a:lnTo>
                    <a:pt x="322707" y="980694"/>
                  </a:lnTo>
                  <a:cubicBezTo>
                    <a:pt x="378206" y="980694"/>
                    <a:pt x="425831" y="974217"/>
                    <a:pt x="465582" y="961390"/>
                  </a:cubicBezTo>
                  <a:cubicBezTo>
                    <a:pt x="505333" y="948563"/>
                    <a:pt x="541782" y="927989"/>
                    <a:pt x="575183" y="900176"/>
                  </a:cubicBezTo>
                  <a:cubicBezTo>
                    <a:pt x="591439" y="886587"/>
                    <a:pt x="608457" y="868172"/>
                    <a:pt x="626237" y="844931"/>
                  </a:cubicBezTo>
                  <a:cubicBezTo>
                    <a:pt x="644017" y="821690"/>
                    <a:pt x="656590" y="810006"/>
                    <a:pt x="663829" y="810006"/>
                  </a:cubicBezTo>
                  <a:lnTo>
                    <a:pt x="669290" y="811276"/>
                  </a:lnTo>
                  <a:lnTo>
                    <a:pt x="676021" y="819023"/>
                  </a:lnTo>
                  <a:lnTo>
                    <a:pt x="675640" y="830072"/>
                  </a:lnTo>
                  <a:lnTo>
                    <a:pt x="670687" y="841883"/>
                  </a:lnTo>
                  <a:lnTo>
                    <a:pt x="591439" y="1004316"/>
                  </a:lnTo>
                  <a:cubicBezTo>
                    <a:pt x="584708" y="1017778"/>
                    <a:pt x="580009" y="1025906"/>
                    <a:pt x="577215" y="1028573"/>
                  </a:cubicBezTo>
                  <a:lnTo>
                    <a:pt x="570484" y="1033399"/>
                  </a:lnTo>
                  <a:lnTo>
                    <a:pt x="556895" y="1030732"/>
                  </a:lnTo>
                  <a:cubicBezTo>
                    <a:pt x="550164" y="1025779"/>
                    <a:pt x="542036" y="1021842"/>
                    <a:pt x="532511" y="1019175"/>
                  </a:cubicBezTo>
                  <a:lnTo>
                    <a:pt x="498856" y="1015238"/>
                  </a:lnTo>
                  <a:lnTo>
                    <a:pt x="41275" y="1015238"/>
                  </a:lnTo>
                  <a:cubicBezTo>
                    <a:pt x="25527" y="1015238"/>
                    <a:pt x="14605" y="1013841"/>
                    <a:pt x="8763" y="1011047"/>
                  </a:cubicBezTo>
                  <a:lnTo>
                    <a:pt x="0" y="1003681"/>
                  </a:lnTo>
                  <a:cubicBezTo>
                    <a:pt x="0" y="991489"/>
                    <a:pt x="6985" y="986155"/>
                    <a:pt x="20955" y="980694"/>
                  </a:cubicBezTo>
                  <a:lnTo>
                    <a:pt x="34036" y="975614"/>
                  </a:lnTo>
                  <a:cubicBezTo>
                    <a:pt x="43053" y="971550"/>
                    <a:pt x="47625" y="969137"/>
                    <a:pt x="52070" y="966470"/>
                  </a:cubicBezTo>
                  <a:lnTo>
                    <a:pt x="60198" y="957707"/>
                  </a:lnTo>
                  <a:cubicBezTo>
                    <a:pt x="65151" y="937768"/>
                    <a:pt x="66294" y="923163"/>
                    <a:pt x="66294" y="904240"/>
                  </a:cubicBezTo>
                  <a:lnTo>
                    <a:pt x="66294" y="129286"/>
                  </a:lnTo>
                  <a:cubicBezTo>
                    <a:pt x="66294" y="110236"/>
                    <a:pt x="65151" y="97663"/>
                    <a:pt x="62992" y="91313"/>
                  </a:cubicBezTo>
                  <a:lnTo>
                    <a:pt x="58039" y="77597"/>
                  </a:lnTo>
                  <a:lnTo>
                    <a:pt x="20955" y="61595"/>
                  </a:lnTo>
                  <a:cubicBezTo>
                    <a:pt x="7493" y="56261"/>
                    <a:pt x="508" y="50419"/>
                    <a:pt x="0" y="44069"/>
                  </a:cubicBezTo>
                  <a:lnTo>
                    <a:pt x="2667" y="34163"/>
                  </a:lnTo>
                  <a:cubicBezTo>
                    <a:pt x="13589" y="27813"/>
                    <a:pt x="24511" y="26416"/>
                    <a:pt x="41275" y="26416"/>
                  </a:cubicBezTo>
                  <a:lnTo>
                    <a:pt x="422275" y="2641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10956" y="931409"/>
            <a:ext cx="113396" cy="155031"/>
            <a:chOff x="0" y="0"/>
            <a:chExt cx="726211" cy="9928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6186" cy="992886"/>
            </a:xfrm>
            <a:custGeom>
              <a:avLst/>
              <a:gdLst/>
              <a:ahLst/>
              <a:cxnLst/>
              <a:rect l="l" t="t" r="r" b="b"/>
              <a:pathLst>
                <a:path w="726186" h="992886">
                  <a:moveTo>
                    <a:pt x="186817" y="526542"/>
                  </a:moveTo>
                  <a:cubicBezTo>
                    <a:pt x="186817" y="547751"/>
                    <a:pt x="195326" y="563626"/>
                    <a:pt x="212217" y="574294"/>
                  </a:cubicBezTo>
                  <a:cubicBezTo>
                    <a:pt x="229108" y="584962"/>
                    <a:pt x="255524" y="590169"/>
                    <a:pt x="291084" y="590169"/>
                  </a:cubicBezTo>
                  <a:cubicBezTo>
                    <a:pt x="366903" y="590169"/>
                    <a:pt x="426847" y="568452"/>
                    <a:pt x="471043" y="524764"/>
                  </a:cubicBezTo>
                  <a:cubicBezTo>
                    <a:pt x="515239" y="481330"/>
                    <a:pt x="537464" y="421386"/>
                    <a:pt x="537464" y="345186"/>
                  </a:cubicBezTo>
                  <a:cubicBezTo>
                    <a:pt x="537464" y="255016"/>
                    <a:pt x="510540" y="180721"/>
                    <a:pt x="456819" y="122174"/>
                  </a:cubicBezTo>
                  <a:cubicBezTo>
                    <a:pt x="403098" y="63627"/>
                    <a:pt x="334899" y="34544"/>
                    <a:pt x="251841" y="34544"/>
                  </a:cubicBezTo>
                  <a:cubicBezTo>
                    <a:pt x="224409" y="34544"/>
                    <a:pt x="206502" y="37719"/>
                    <a:pt x="198755" y="44069"/>
                  </a:cubicBezTo>
                  <a:cubicBezTo>
                    <a:pt x="191008" y="50419"/>
                    <a:pt x="186944" y="64770"/>
                    <a:pt x="186944" y="87249"/>
                  </a:cubicBezTo>
                  <a:lnTo>
                    <a:pt x="186944" y="526542"/>
                  </a:lnTo>
                  <a:close/>
                  <a:moveTo>
                    <a:pt x="42545" y="992886"/>
                  </a:moveTo>
                  <a:cubicBezTo>
                    <a:pt x="26797" y="992886"/>
                    <a:pt x="15494" y="991616"/>
                    <a:pt x="8763" y="988695"/>
                  </a:cubicBezTo>
                  <a:lnTo>
                    <a:pt x="889" y="981329"/>
                  </a:lnTo>
                  <a:cubicBezTo>
                    <a:pt x="0" y="969518"/>
                    <a:pt x="7493" y="963930"/>
                    <a:pt x="22352" y="957580"/>
                  </a:cubicBezTo>
                  <a:cubicBezTo>
                    <a:pt x="36830" y="952119"/>
                    <a:pt x="47371" y="947166"/>
                    <a:pt x="54102" y="942721"/>
                  </a:cubicBezTo>
                  <a:lnTo>
                    <a:pt x="62611" y="933704"/>
                  </a:lnTo>
                  <a:cubicBezTo>
                    <a:pt x="66675" y="913892"/>
                    <a:pt x="67691" y="899414"/>
                    <a:pt x="67691" y="880364"/>
                  </a:cubicBezTo>
                  <a:lnTo>
                    <a:pt x="67691" y="115062"/>
                  </a:lnTo>
                  <a:cubicBezTo>
                    <a:pt x="67691" y="93853"/>
                    <a:pt x="66675" y="79121"/>
                    <a:pt x="64643" y="70739"/>
                  </a:cubicBezTo>
                  <a:lnTo>
                    <a:pt x="58801" y="56388"/>
                  </a:lnTo>
                  <a:cubicBezTo>
                    <a:pt x="47498" y="49149"/>
                    <a:pt x="37338" y="44704"/>
                    <a:pt x="22733" y="39624"/>
                  </a:cubicBezTo>
                  <a:cubicBezTo>
                    <a:pt x="8128" y="34544"/>
                    <a:pt x="381" y="28448"/>
                    <a:pt x="0" y="21717"/>
                  </a:cubicBezTo>
                  <a:cubicBezTo>
                    <a:pt x="0" y="13462"/>
                    <a:pt x="8509" y="7874"/>
                    <a:pt x="25781" y="4699"/>
                  </a:cubicBezTo>
                  <a:cubicBezTo>
                    <a:pt x="34671" y="3302"/>
                    <a:pt x="49276" y="2286"/>
                    <a:pt x="69342" y="1270"/>
                  </a:cubicBezTo>
                  <a:cubicBezTo>
                    <a:pt x="89408" y="254"/>
                    <a:pt x="115316" y="0"/>
                    <a:pt x="146812" y="0"/>
                  </a:cubicBezTo>
                  <a:cubicBezTo>
                    <a:pt x="315214" y="0"/>
                    <a:pt x="444500" y="30226"/>
                    <a:pt x="535051" y="90678"/>
                  </a:cubicBezTo>
                  <a:cubicBezTo>
                    <a:pt x="625475" y="151130"/>
                    <a:pt x="670814" y="237363"/>
                    <a:pt x="670814" y="349250"/>
                  </a:cubicBezTo>
                  <a:cubicBezTo>
                    <a:pt x="670814" y="409702"/>
                    <a:pt x="654558" y="461264"/>
                    <a:pt x="622046" y="503809"/>
                  </a:cubicBezTo>
                  <a:cubicBezTo>
                    <a:pt x="589534" y="546354"/>
                    <a:pt x="541020" y="578866"/>
                    <a:pt x="476504" y="600964"/>
                  </a:cubicBezTo>
                  <a:lnTo>
                    <a:pt x="624713" y="888619"/>
                  </a:lnTo>
                  <a:cubicBezTo>
                    <a:pt x="639699" y="917956"/>
                    <a:pt x="660400" y="939292"/>
                    <a:pt x="686943" y="952881"/>
                  </a:cubicBezTo>
                  <a:cubicBezTo>
                    <a:pt x="712216" y="965073"/>
                    <a:pt x="725297" y="973201"/>
                    <a:pt x="726186" y="977265"/>
                  </a:cubicBezTo>
                  <a:lnTo>
                    <a:pt x="722630" y="986663"/>
                  </a:lnTo>
                  <a:cubicBezTo>
                    <a:pt x="711327" y="990727"/>
                    <a:pt x="706755" y="991616"/>
                    <a:pt x="701802" y="992124"/>
                  </a:cubicBezTo>
                  <a:cubicBezTo>
                    <a:pt x="696849" y="992632"/>
                    <a:pt x="688213" y="992886"/>
                    <a:pt x="676021" y="992886"/>
                  </a:cubicBezTo>
                  <a:lnTo>
                    <a:pt x="487426" y="992886"/>
                  </a:lnTo>
                  <a:cubicBezTo>
                    <a:pt x="467995" y="992886"/>
                    <a:pt x="455549" y="991997"/>
                    <a:pt x="450088" y="990219"/>
                  </a:cubicBezTo>
                  <a:lnTo>
                    <a:pt x="441706" y="984758"/>
                  </a:lnTo>
                  <a:cubicBezTo>
                    <a:pt x="441198" y="973074"/>
                    <a:pt x="451231" y="965073"/>
                    <a:pt x="471424" y="955294"/>
                  </a:cubicBezTo>
                  <a:cubicBezTo>
                    <a:pt x="491617" y="945515"/>
                    <a:pt x="501523" y="933577"/>
                    <a:pt x="501523" y="919099"/>
                  </a:cubicBezTo>
                  <a:lnTo>
                    <a:pt x="500634" y="907288"/>
                  </a:lnTo>
                  <a:cubicBezTo>
                    <a:pt x="496951" y="895604"/>
                    <a:pt x="493395" y="887095"/>
                    <a:pt x="487934" y="875665"/>
                  </a:cubicBezTo>
                  <a:lnTo>
                    <a:pt x="486918" y="872109"/>
                  </a:lnTo>
                  <a:lnTo>
                    <a:pt x="365633" y="618998"/>
                  </a:lnTo>
                  <a:lnTo>
                    <a:pt x="319532" y="623824"/>
                  </a:lnTo>
                  <a:lnTo>
                    <a:pt x="287020" y="624586"/>
                  </a:lnTo>
                  <a:cubicBezTo>
                    <a:pt x="278892" y="624586"/>
                    <a:pt x="269367" y="624332"/>
                    <a:pt x="258572" y="623824"/>
                  </a:cubicBezTo>
                  <a:lnTo>
                    <a:pt x="241300" y="623189"/>
                  </a:lnTo>
                  <a:lnTo>
                    <a:pt x="187579" y="619125"/>
                  </a:lnTo>
                  <a:lnTo>
                    <a:pt x="186944" y="880745"/>
                  </a:lnTo>
                  <a:cubicBezTo>
                    <a:pt x="186944" y="889762"/>
                    <a:pt x="186944" y="897890"/>
                    <a:pt x="186944" y="905002"/>
                  </a:cubicBezTo>
                  <a:lnTo>
                    <a:pt x="187833" y="919480"/>
                  </a:lnTo>
                  <a:cubicBezTo>
                    <a:pt x="191008" y="934466"/>
                    <a:pt x="194437" y="939800"/>
                    <a:pt x="199898" y="943102"/>
                  </a:cubicBezTo>
                  <a:cubicBezTo>
                    <a:pt x="205359" y="946531"/>
                    <a:pt x="215392" y="951103"/>
                    <a:pt x="230124" y="956945"/>
                  </a:cubicBezTo>
                  <a:cubicBezTo>
                    <a:pt x="244856" y="962787"/>
                    <a:pt x="252349" y="968629"/>
                    <a:pt x="252730" y="974471"/>
                  </a:cubicBezTo>
                  <a:lnTo>
                    <a:pt x="250063" y="985901"/>
                  </a:lnTo>
                  <a:cubicBezTo>
                    <a:pt x="239268" y="991235"/>
                    <a:pt x="228219" y="992632"/>
                    <a:pt x="211582" y="992632"/>
                  </a:cubicBezTo>
                  <a:lnTo>
                    <a:pt x="42545" y="99263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950" y="269620"/>
            <a:ext cx="472590" cy="300019"/>
            <a:chOff x="0" y="0"/>
            <a:chExt cx="3026575" cy="1921396"/>
          </a:xfrm>
        </p:grpSpPr>
        <p:sp>
          <p:nvSpPr>
            <p:cNvPr id="18" name="Freeform 18"/>
            <p:cNvSpPr/>
            <p:nvPr/>
          </p:nvSpPr>
          <p:spPr>
            <a:xfrm>
              <a:off x="982980" y="184404"/>
              <a:ext cx="530479" cy="383032"/>
            </a:xfrm>
            <a:custGeom>
              <a:avLst/>
              <a:gdLst/>
              <a:ahLst/>
              <a:cxnLst/>
              <a:rect l="l" t="t" r="r" b="b"/>
              <a:pathLst>
                <a:path w="530479" h="383032">
                  <a:moveTo>
                    <a:pt x="530352" y="383032"/>
                  </a:moveTo>
                  <a:lnTo>
                    <a:pt x="141097" y="0"/>
                  </a:lnTo>
                  <a:lnTo>
                    <a:pt x="0" y="383032"/>
                  </a:lnTo>
                  <a:lnTo>
                    <a:pt x="530479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13332" y="184404"/>
              <a:ext cx="530225" cy="383032"/>
            </a:xfrm>
            <a:custGeom>
              <a:avLst/>
              <a:gdLst/>
              <a:ahLst/>
              <a:cxnLst/>
              <a:rect l="l" t="t" r="r" b="b"/>
              <a:pathLst>
                <a:path w="530225" h="383032">
                  <a:moveTo>
                    <a:pt x="0" y="383032"/>
                  </a:moveTo>
                  <a:lnTo>
                    <a:pt x="530225" y="383032"/>
                  </a:lnTo>
                  <a:lnTo>
                    <a:pt x="389128" y="0"/>
                  </a:lnTo>
                  <a:lnTo>
                    <a:pt x="0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0678" y="567436"/>
              <a:ext cx="305181" cy="1290447"/>
            </a:xfrm>
            <a:custGeom>
              <a:avLst/>
              <a:gdLst/>
              <a:ahLst/>
              <a:cxnLst/>
              <a:rect l="l" t="t" r="r" b="b"/>
              <a:pathLst>
                <a:path w="305181" h="1290447">
                  <a:moveTo>
                    <a:pt x="152654" y="0"/>
                  </a:moveTo>
                  <a:lnTo>
                    <a:pt x="0" y="919226"/>
                  </a:lnTo>
                  <a:lnTo>
                    <a:pt x="152654" y="1290447"/>
                  </a:lnTo>
                  <a:lnTo>
                    <a:pt x="305181" y="919226"/>
                  </a:lnTo>
                  <a:lnTo>
                    <a:pt x="152654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03047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0"/>
                  </a:moveTo>
                  <a:lnTo>
                    <a:pt x="0" y="383032"/>
                  </a:lnTo>
                  <a:lnTo>
                    <a:pt x="479933" y="383032"/>
                  </a:lnTo>
                  <a:lnTo>
                    <a:pt x="621030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02460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383032"/>
                  </a:moveTo>
                  <a:lnTo>
                    <a:pt x="0" y="0"/>
                  </a:lnTo>
                  <a:lnTo>
                    <a:pt x="141097" y="383032"/>
                  </a:lnTo>
                  <a:lnTo>
                    <a:pt x="621030" y="383032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03047" y="567436"/>
              <a:ext cx="857758" cy="919353"/>
            </a:xfrm>
            <a:custGeom>
              <a:avLst/>
              <a:gdLst/>
              <a:ahLst/>
              <a:cxnLst/>
              <a:rect l="l" t="t" r="r" b="b"/>
              <a:pathLst>
                <a:path w="857758" h="919353">
                  <a:moveTo>
                    <a:pt x="0" y="0"/>
                  </a:moveTo>
                  <a:lnTo>
                    <a:pt x="857758" y="919353"/>
                  </a:lnTo>
                  <a:lnTo>
                    <a:pt x="479933" y="0"/>
                  </a:lnTo>
                  <a:lnTo>
                    <a:pt x="0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24077" y="63500"/>
              <a:ext cx="778383" cy="503936"/>
            </a:xfrm>
            <a:custGeom>
              <a:avLst/>
              <a:gdLst/>
              <a:ahLst/>
              <a:cxnLst/>
              <a:rect l="l" t="t" r="r" b="b"/>
              <a:pathLst>
                <a:path w="778383" h="503936">
                  <a:moveTo>
                    <a:pt x="388747" y="0"/>
                  </a:moveTo>
                  <a:lnTo>
                    <a:pt x="0" y="120904"/>
                  </a:lnTo>
                  <a:lnTo>
                    <a:pt x="389255" y="503936"/>
                  </a:lnTo>
                  <a:lnTo>
                    <a:pt x="778383" y="120904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76323" y="63500"/>
              <a:ext cx="418973" cy="157099"/>
            </a:xfrm>
            <a:custGeom>
              <a:avLst/>
              <a:gdLst/>
              <a:ahLst/>
              <a:cxnLst/>
              <a:rect l="l" t="t" r="r" b="b"/>
              <a:pathLst>
                <a:path w="418973" h="157099">
                  <a:moveTo>
                    <a:pt x="0" y="0"/>
                  </a:moveTo>
                  <a:lnTo>
                    <a:pt x="418973" y="157099"/>
                  </a:lnTo>
                  <a:lnTo>
                    <a:pt x="229743" y="0"/>
                  </a:lnTo>
                  <a:close/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998345" y="567436"/>
              <a:ext cx="799465" cy="795655"/>
            </a:xfrm>
            <a:custGeom>
              <a:avLst/>
              <a:gdLst/>
              <a:ahLst/>
              <a:cxnLst/>
              <a:rect l="l" t="t" r="r" b="b"/>
              <a:pathLst>
                <a:path w="799465" h="795655">
                  <a:moveTo>
                    <a:pt x="799465" y="0"/>
                  </a:moveTo>
                  <a:lnTo>
                    <a:pt x="525145" y="0"/>
                  </a:lnTo>
                  <a:lnTo>
                    <a:pt x="0" y="795655"/>
                  </a:lnTo>
                  <a:lnTo>
                    <a:pt x="799465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31368" y="63500"/>
              <a:ext cx="418846" cy="157099"/>
            </a:xfrm>
            <a:custGeom>
              <a:avLst/>
              <a:gdLst/>
              <a:ahLst/>
              <a:cxnLst/>
              <a:rect l="l" t="t" r="r" b="b"/>
              <a:pathLst>
                <a:path w="418846" h="157099">
                  <a:moveTo>
                    <a:pt x="189357" y="0"/>
                  </a:moveTo>
                  <a:lnTo>
                    <a:pt x="0" y="157099"/>
                  </a:lnTo>
                  <a:lnTo>
                    <a:pt x="418846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65859" y="567436"/>
              <a:ext cx="857631" cy="919353"/>
            </a:xfrm>
            <a:custGeom>
              <a:avLst/>
              <a:gdLst/>
              <a:ahLst/>
              <a:cxnLst/>
              <a:rect l="l" t="t" r="r" b="b"/>
              <a:pathLst>
                <a:path w="857631" h="919353">
                  <a:moveTo>
                    <a:pt x="0" y="919226"/>
                  </a:moveTo>
                  <a:lnTo>
                    <a:pt x="857631" y="0"/>
                  </a:lnTo>
                  <a:lnTo>
                    <a:pt x="377698" y="0"/>
                  </a:lnTo>
                  <a:lnTo>
                    <a:pt x="0" y="919353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13332" y="567309"/>
              <a:ext cx="530225" cy="919353"/>
            </a:xfrm>
            <a:custGeom>
              <a:avLst/>
              <a:gdLst/>
              <a:ahLst/>
              <a:cxnLst/>
              <a:rect l="l" t="t" r="r" b="b"/>
              <a:pathLst>
                <a:path w="530225" h="919353">
                  <a:moveTo>
                    <a:pt x="0" y="127"/>
                  </a:moveTo>
                  <a:lnTo>
                    <a:pt x="0" y="127"/>
                  </a:lnTo>
                  <a:lnTo>
                    <a:pt x="152527" y="919353"/>
                  </a:lnTo>
                  <a:lnTo>
                    <a:pt x="530225" y="0"/>
                  </a:lnTo>
                  <a:lnTo>
                    <a:pt x="0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82980" y="567436"/>
              <a:ext cx="530479" cy="919353"/>
            </a:xfrm>
            <a:custGeom>
              <a:avLst/>
              <a:gdLst/>
              <a:ahLst/>
              <a:cxnLst/>
              <a:rect l="l" t="t" r="r" b="b"/>
              <a:pathLst>
                <a:path w="530479" h="919353">
                  <a:moveTo>
                    <a:pt x="530352" y="0"/>
                  </a:moveTo>
                  <a:lnTo>
                    <a:pt x="0" y="0"/>
                  </a:lnTo>
                  <a:lnTo>
                    <a:pt x="377825" y="919353"/>
                  </a:lnTo>
                  <a:lnTo>
                    <a:pt x="530479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8854" y="220599"/>
              <a:ext cx="302387" cy="346837"/>
            </a:xfrm>
            <a:custGeom>
              <a:avLst/>
              <a:gdLst/>
              <a:ahLst/>
              <a:cxnLst/>
              <a:rect l="l" t="t" r="r" b="b"/>
              <a:pathLst>
                <a:path w="302387" h="346837">
                  <a:moveTo>
                    <a:pt x="274193" y="346837"/>
                  </a:moveTo>
                  <a:lnTo>
                    <a:pt x="302387" y="0"/>
                  </a:lnTo>
                  <a:lnTo>
                    <a:pt x="0" y="346837"/>
                  </a:lnTo>
                  <a:lnTo>
                    <a:pt x="274193" y="346837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13332" y="567436"/>
              <a:ext cx="1440815" cy="1290574"/>
            </a:xfrm>
            <a:custGeom>
              <a:avLst/>
              <a:gdLst/>
              <a:ahLst/>
              <a:cxnLst/>
              <a:rect l="l" t="t" r="r" b="b"/>
              <a:pathLst>
                <a:path w="1440815" h="1290574">
                  <a:moveTo>
                    <a:pt x="485140" y="795655"/>
                  </a:moveTo>
                  <a:lnTo>
                    <a:pt x="1010158" y="0"/>
                  </a:lnTo>
                  <a:lnTo>
                    <a:pt x="152527" y="919353"/>
                  </a:lnTo>
                  <a:lnTo>
                    <a:pt x="0" y="1290574"/>
                  </a:lnTo>
                  <a:lnTo>
                    <a:pt x="1440815" y="0"/>
                  </a:lnTo>
                  <a:lnTo>
                    <a:pt x="1284478" y="0"/>
                  </a:lnTo>
                  <a:lnTo>
                    <a:pt x="485013" y="795655"/>
                  </a:lnTo>
                  <a:lnTo>
                    <a:pt x="278892" y="1064133"/>
                  </a:lnTo>
                  <a:lnTo>
                    <a:pt x="485013" y="795655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28854" y="567436"/>
              <a:ext cx="776986" cy="761873"/>
            </a:xfrm>
            <a:custGeom>
              <a:avLst/>
              <a:gdLst/>
              <a:ahLst/>
              <a:cxnLst/>
              <a:rect l="l" t="t" r="r" b="b"/>
              <a:pathLst>
                <a:path w="776986" h="761873">
                  <a:moveTo>
                    <a:pt x="776986" y="761873"/>
                  </a:moveTo>
                  <a:lnTo>
                    <a:pt x="274193" y="0"/>
                  </a:lnTo>
                  <a:lnTo>
                    <a:pt x="0" y="0"/>
                  </a:lnTo>
                  <a:lnTo>
                    <a:pt x="776986" y="761873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2517" y="567436"/>
              <a:ext cx="1052957" cy="943102"/>
            </a:xfrm>
            <a:custGeom>
              <a:avLst/>
              <a:gdLst/>
              <a:ahLst/>
              <a:cxnLst/>
              <a:rect l="l" t="t" r="r" b="b"/>
              <a:pathLst>
                <a:path w="1052957" h="943102">
                  <a:moveTo>
                    <a:pt x="156337" y="0"/>
                  </a:moveTo>
                  <a:lnTo>
                    <a:pt x="0" y="0"/>
                  </a:lnTo>
                  <a:lnTo>
                    <a:pt x="1052957" y="943102"/>
                  </a:lnTo>
                  <a:lnTo>
                    <a:pt x="933450" y="761873"/>
                  </a:lnTo>
                  <a:lnTo>
                    <a:pt x="156337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503047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447167" y="0"/>
                  </a:moveTo>
                  <a:lnTo>
                    <a:pt x="28321" y="157099"/>
                  </a:lnTo>
                  <a:lnTo>
                    <a:pt x="0" y="503936"/>
                  </a:lnTo>
                  <a:lnTo>
                    <a:pt x="621030" y="120904"/>
                  </a:lnTo>
                  <a:lnTo>
                    <a:pt x="447929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503047" y="567436"/>
              <a:ext cx="1010158" cy="1290447"/>
            </a:xfrm>
            <a:custGeom>
              <a:avLst/>
              <a:gdLst/>
              <a:ahLst/>
              <a:cxnLst/>
              <a:rect l="l" t="t" r="r" b="b"/>
              <a:pathLst>
                <a:path w="1010158" h="1290447">
                  <a:moveTo>
                    <a:pt x="857758" y="919226"/>
                  </a:moveTo>
                  <a:lnTo>
                    <a:pt x="0" y="0"/>
                  </a:lnTo>
                  <a:lnTo>
                    <a:pt x="502793" y="761873"/>
                  </a:lnTo>
                  <a:lnTo>
                    <a:pt x="622300" y="879221"/>
                  </a:lnTo>
                  <a:lnTo>
                    <a:pt x="502793" y="761873"/>
                  </a:lnTo>
                  <a:lnTo>
                    <a:pt x="622300" y="943102"/>
                  </a:lnTo>
                  <a:lnTo>
                    <a:pt x="1010158" y="1290447"/>
                  </a:lnTo>
                  <a:lnTo>
                    <a:pt x="857504" y="919226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00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67868" y="0"/>
                  </a:moveTo>
                  <a:lnTo>
                    <a:pt x="0" y="338709"/>
                  </a:lnTo>
                  <a:lnTo>
                    <a:pt x="9017" y="346837"/>
                  </a:lnTo>
                  <a:lnTo>
                    <a:pt x="165354" y="346837"/>
                  </a:lnTo>
                  <a:lnTo>
                    <a:pt x="467868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950976" y="63500"/>
              <a:ext cx="561848" cy="120904"/>
            </a:xfrm>
            <a:custGeom>
              <a:avLst/>
              <a:gdLst/>
              <a:ahLst/>
              <a:cxnLst/>
              <a:rect l="l" t="t" r="r" b="b"/>
              <a:pathLst>
                <a:path w="561848" h="120904">
                  <a:moveTo>
                    <a:pt x="0" y="0"/>
                  </a:moveTo>
                  <a:lnTo>
                    <a:pt x="173101" y="120904"/>
                  </a:lnTo>
                  <a:lnTo>
                    <a:pt x="561848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95296" y="220599"/>
              <a:ext cx="302641" cy="346837"/>
            </a:xfrm>
            <a:custGeom>
              <a:avLst/>
              <a:gdLst/>
              <a:ahLst/>
              <a:cxnLst/>
              <a:rect l="l" t="t" r="r" b="b"/>
              <a:pathLst>
                <a:path w="302641" h="346837">
                  <a:moveTo>
                    <a:pt x="302514" y="346837"/>
                  </a:moveTo>
                  <a:lnTo>
                    <a:pt x="0" y="0"/>
                  </a:lnTo>
                  <a:lnTo>
                    <a:pt x="28321" y="346837"/>
                  </a:lnTo>
                  <a:lnTo>
                    <a:pt x="302641" y="346837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95296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58851" y="346837"/>
                  </a:moveTo>
                  <a:lnTo>
                    <a:pt x="467868" y="338709"/>
                  </a:lnTo>
                  <a:lnTo>
                    <a:pt x="0" y="0"/>
                  </a:lnTo>
                  <a:lnTo>
                    <a:pt x="302514" y="346837"/>
                  </a:lnTo>
                  <a:lnTo>
                    <a:pt x="458724" y="346837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02460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173101" y="0"/>
                  </a:moveTo>
                  <a:lnTo>
                    <a:pt x="0" y="120904"/>
                  </a:lnTo>
                  <a:lnTo>
                    <a:pt x="621030" y="503936"/>
                  </a:lnTo>
                  <a:lnTo>
                    <a:pt x="592709" y="157099"/>
                  </a:lnTo>
                  <a:lnTo>
                    <a:pt x="173863" y="0"/>
                  </a:lnTo>
                  <a:close/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13967" y="63500"/>
              <a:ext cx="561594" cy="120904"/>
            </a:xfrm>
            <a:custGeom>
              <a:avLst/>
              <a:gdLst/>
              <a:ahLst/>
              <a:cxnLst/>
              <a:rect l="l" t="t" r="r" b="b"/>
              <a:pathLst>
                <a:path w="561594" h="120904">
                  <a:moveTo>
                    <a:pt x="0" y="0"/>
                  </a:moveTo>
                  <a:lnTo>
                    <a:pt x="388493" y="120904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956384" y="932043"/>
            <a:ext cx="39626" cy="154399"/>
            <a:chOff x="0" y="0"/>
            <a:chExt cx="253771" cy="9888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3746" cy="988822"/>
            </a:xfrm>
            <a:custGeom>
              <a:avLst/>
              <a:gdLst/>
              <a:ahLst/>
              <a:cxnLst/>
              <a:rect l="l" t="t" r="r" b="b"/>
              <a:pathLst>
                <a:path w="253746" h="988822">
                  <a:moveTo>
                    <a:pt x="186690" y="877697"/>
                  </a:moveTo>
                  <a:cubicBezTo>
                    <a:pt x="186690" y="901192"/>
                    <a:pt x="187706" y="916686"/>
                    <a:pt x="190119" y="924433"/>
                  </a:cubicBezTo>
                  <a:lnTo>
                    <a:pt x="196215" y="937641"/>
                  </a:lnTo>
                  <a:cubicBezTo>
                    <a:pt x="207010" y="944372"/>
                    <a:pt x="217043" y="948690"/>
                    <a:pt x="231775" y="953897"/>
                  </a:cubicBezTo>
                  <a:cubicBezTo>
                    <a:pt x="246507" y="959104"/>
                    <a:pt x="253746" y="964692"/>
                    <a:pt x="253746" y="970534"/>
                  </a:cubicBezTo>
                  <a:lnTo>
                    <a:pt x="250952" y="981964"/>
                  </a:lnTo>
                  <a:cubicBezTo>
                    <a:pt x="239649" y="987425"/>
                    <a:pt x="228473" y="988822"/>
                    <a:pt x="211709" y="988822"/>
                  </a:cubicBezTo>
                  <a:lnTo>
                    <a:pt x="42672" y="988822"/>
                  </a:lnTo>
                  <a:cubicBezTo>
                    <a:pt x="26924" y="988822"/>
                    <a:pt x="15621" y="987425"/>
                    <a:pt x="8763" y="984631"/>
                  </a:cubicBezTo>
                  <a:lnTo>
                    <a:pt x="889" y="977265"/>
                  </a:lnTo>
                  <a:cubicBezTo>
                    <a:pt x="0" y="965073"/>
                    <a:pt x="7239" y="959739"/>
                    <a:pt x="21971" y="954278"/>
                  </a:cubicBezTo>
                  <a:cubicBezTo>
                    <a:pt x="36703" y="948817"/>
                    <a:pt x="46736" y="944372"/>
                    <a:pt x="52070" y="941070"/>
                  </a:cubicBezTo>
                  <a:lnTo>
                    <a:pt x="61595" y="931545"/>
                  </a:lnTo>
                  <a:cubicBezTo>
                    <a:pt x="66548" y="912114"/>
                    <a:pt x="67691" y="897255"/>
                    <a:pt x="67691" y="877824"/>
                  </a:cubicBezTo>
                  <a:lnTo>
                    <a:pt x="67691" y="110998"/>
                  </a:lnTo>
                  <a:cubicBezTo>
                    <a:pt x="67691" y="89789"/>
                    <a:pt x="66675" y="75057"/>
                    <a:pt x="64643" y="66675"/>
                  </a:cubicBezTo>
                  <a:lnTo>
                    <a:pt x="58928" y="52451"/>
                  </a:lnTo>
                  <a:cubicBezTo>
                    <a:pt x="48006" y="45593"/>
                    <a:pt x="37846" y="41148"/>
                    <a:pt x="22987" y="35560"/>
                  </a:cubicBezTo>
                  <a:cubicBezTo>
                    <a:pt x="8128" y="29972"/>
                    <a:pt x="508" y="23876"/>
                    <a:pt x="0" y="17653"/>
                  </a:cubicBezTo>
                  <a:lnTo>
                    <a:pt x="3048" y="7239"/>
                  </a:lnTo>
                  <a:cubicBezTo>
                    <a:pt x="15240" y="1524"/>
                    <a:pt x="26289" y="0"/>
                    <a:pt x="42672" y="0"/>
                  </a:cubicBezTo>
                  <a:lnTo>
                    <a:pt x="211836" y="0"/>
                  </a:lnTo>
                  <a:cubicBezTo>
                    <a:pt x="227584" y="0"/>
                    <a:pt x="238379" y="1397"/>
                    <a:pt x="244348" y="4064"/>
                  </a:cubicBezTo>
                  <a:lnTo>
                    <a:pt x="253365" y="11303"/>
                  </a:lnTo>
                  <a:cubicBezTo>
                    <a:pt x="253746" y="22987"/>
                    <a:pt x="246380" y="28829"/>
                    <a:pt x="231394" y="35179"/>
                  </a:cubicBezTo>
                  <a:cubicBezTo>
                    <a:pt x="216535" y="40259"/>
                    <a:pt x="206502" y="44450"/>
                    <a:pt x="201422" y="48006"/>
                  </a:cubicBezTo>
                  <a:lnTo>
                    <a:pt x="192151" y="57658"/>
                  </a:lnTo>
                  <a:cubicBezTo>
                    <a:pt x="187706" y="77089"/>
                    <a:pt x="186690" y="91948"/>
                    <a:pt x="186690" y="110871"/>
                  </a:cubicBezTo>
                  <a:lnTo>
                    <a:pt x="186690" y="877697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701239" y="645268"/>
            <a:ext cx="403635" cy="256019"/>
            <a:chOff x="0" y="0"/>
            <a:chExt cx="2584971" cy="1639608"/>
          </a:xfrm>
        </p:grpSpPr>
        <p:sp>
          <p:nvSpPr>
            <p:cNvPr id="46" name="Freeform 46"/>
            <p:cNvSpPr/>
            <p:nvPr/>
          </p:nvSpPr>
          <p:spPr>
            <a:xfrm>
              <a:off x="63500" y="63500"/>
              <a:ext cx="1184529" cy="1512697"/>
            </a:xfrm>
            <a:custGeom>
              <a:avLst/>
              <a:gdLst/>
              <a:ahLst/>
              <a:cxnLst/>
              <a:rect l="l" t="t" r="r" b="b"/>
              <a:pathLst>
                <a:path w="1184529" h="1512697">
                  <a:moveTo>
                    <a:pt x="673989" y="1342898"/>
                  </a:moveTo>
                  <a:cubicBezTo>
                    <a:pt x="673989" y="1376045"/>
                    <a:pt x="675894" y="1399032"/>
                    <a:pt x="679704" y="1411732"/>
                  </a:cubicBezTo>
                  <a:cubicBezTo>
                    <a:pt x="683514" y="1424432"/>
                    <a:pt x="689737" y="1433703"/>
                    <a:pt x="698373" y="1439164"/>
                  </a:cubicBezTo>
                  <a:cubicBezTo>
                    <a:pt x="707009" y="1444625"/>
                    <a:pt x="721868" y="1451229"/>
                    <a:pt x="743331" y="1458849"/>
                  </a:cubicBezTo>
                  <a:cubicBezTo>
                    <a:pt x="764794" y="1466469"/>
                    <a:pt x="776097" y="1475105"/>
                    <a:pt x="777494" y="1484757"/>
                  </a:cubicBezTo>
                  <a:lnTo>
                    <a:pt x="773176" y="1502410"/>
                  </a:lnTo>
                  <a:cubicBezTo>
                    <a:pt x="755904" y="1510665"/>
                    <a:pt x="739267" y="1512697"/>
                    <a:pt x="714375" y="1512697"/>
                  </a:cubicBezTo>
                  <a:lnTo>
                    <a:pt x="453517" y="1512697"/>
                  </a:lnTo>
                  <a:cubicBezTo>
                    <a:pt x="429260" y="1512697"/>
                    <a:pt x="412623" y="1510665"/>
                    <a:pt x="403352" y="1506474"/>
                  </a:cubicBezTo>
                  <a:cubicBezTo>
                    <a:pt x="393954" y="1502410"/>
                    <a:pt x="389255" y="1495171"/>
                    <a:pt x="389255" y="1484757"/>
                  </a:cubicBezTo>
                  <a:cubicBezTo>
                    <a:pt x="389255" y="1476502"/>
                    <a:pt x="399923" y="1468374"/>
                    <a:pt x="421386" y="1460373"/>
                  </a:cubicBezTo>
                  <a:cubicBezTo>
                    <a:pt x="442849" y="1452372"/>
                    <a:pt x="458978" y="1445006"/>
                    <a:pt x="470027" y="1438148"/>
                  </a:cubicBezTo>
                  <a:cubicBezTo>
                    <a:pt x="477647" y="1434084"/>
                    <a:pt x="483489" y="1424559"/>
                    <a:pt x="487680" y="1409700"/>
                  </a:cubicBezTo>
                  <a:cubicBezTo>
                    <a:pt x="491871" y="1394841"/>
                    <a:pt x="493903" y="1372616"/>
                    <a:pt x="493903" y="1342898"/>
                  </a:cubicBezTo>
                  <a:lnTo>
                    <a:pt x="493903" y="1045718"/>
                  </a:lnTo>
                  <a:cubicBezTo>
                    <a:pt x="493903" y="1014730"/>
                    <a:pt x="490728" y="985520"/>
                    <a:pt x="484632" y="958215"/>
                  </a:cubicBezTo>
                  <a:cubicBezTo>
                    <a:pt x="478536" y="930910"/>
                    <a:pt x="467995" y="900430"/>
                    <a:pt x="453644" y="866648"/>
                  </a:cubicBezTo>
                  <a:lnTo>
                    <a:pt x="128397" y="152273"/>
                  </a:lnTo>
                  <a:cubicBezTo>
                    <a:pt x="109728" y="110109"/>
                    <a:pt x="83693" y="78613"/>
                    <a:pt x="50165" y="57531"/>
                  </a:cubicBezTo>
                  <a:cubicBezTo>
                    <a:pt x="16637" y="36449"/>
                    <a:pt x="0" y="24130"/>
                    <a:pt x="0" y="20701"/>
                  </a:cubicBezTo>
                  <a:lnTo>
                    <a:pt x="4191" y="8636"/>
                  </a:lnTo>
                  <a:cubicBezTo>
                    <a:pt x="20701" y="1778"/>
                    <a:pt x="35560" y="0"/>
                    <a:pt x="56896" y="0"/>
                  </a:cubicBezTo>
                  <a:lnTo>
                    <a:pt x="376809" y="0"/>
                  </a:lnTo>
                  <a:cubicBezTo>
                    <a:pt x="395478" y="0"/>
                    <a:pt x="407162" y="1397"/>
                    <a:pt x="411988" y="4064"/>
                  </a:cubicBezTo>
                  <a:lnTo>
                    <a:pt x="419989" y="12446"/>
                  </a:lnTo>
                  <a:cubicBezTo>
                    <a:pt x="421386" y="28321"/>
                    <a:pt x="404749" y="38608"/>
                    <a:pt x="371729" y="51689"/>
                  </a:cubicBezTo>
                  <a:cubicBezTo>
                    <a:pt x="338709" y="64770"/>
                    <a:pt x="322072" y="85471"/>
                    <a:pt x="322072" y="113792"/>
                  </a:cubicBezTo>
                  <a:lnTo>
                    <a:pt x="325247" y="134493"/>
                  </a:lnTo>
                  <a:cubicBezTo>
                    <a:pt x="327279" y="140716"/>
                    <a:pt x="329057" y="145923"/>
                    <a:pt x="330454" y="150114"/>
                  </a:cubicBezTo>
                  <a:cubicBezTo>
                    <a:pt x="331851" y="154305"/>
                    <a:pt x="335915" y="162941"/>
                    <a:pt x="342900" y="175895"/>
                  </a:cubicBezTo>
                  <a:lnTo>
                    <a:pt x="641858" y="875792"/>
                  </a:lnTo>
                  <a:lnTo>
                    <a:pt x="930783" y="228854"/>
                  </a:lnTo>
                  <a:cubicBezTo>
                    <a:pt x="933577" y="221996"/>
                    <a:pt x="936244" y="214503"/>
                    <a:pt x="939038" y="206629"/>
                  </a:cubicBezTo>
                  <a:lnTo>
                    <a:pt x="948309" y="176022"/>
                  </a:lnTo>
                  <a:lnTo>
                    <a:pt x="955548" y="129540"/>
                  </a:lnTo>
                  <a:cubicBezTo>
                    <a:pt x="955548" y="116459"/>
                    <a:pt x="951230" y="103505"/>
                    <a:pt x="942594" y="90805"/>
                  </a:cubicBezTo>
                  <a:cubicBezTo>
                    <a:pt x="933958" y="78105"/>
                    <a:pt x="922782" y="68199"/>
                    <a:pt x="908939" y="61214"/>
                  </a:cubicBezTo>
                  <a:lnTo>
                    <a:pt x="871728" y="46609"/>
                  </a:lnTo>
                  <a:cubicBezTo>
                    <a:pt x="850392" y="40386"/>
                    <a:pt x="839597" y="31750"/>
                    <a:pt x="839597" y="20701"/>
                  </a:cubicBezTo>
                  <a:lnTo>
                    <a:pt x="844042" y="9525"/>
                  </a:lnTo>
                  <a:cubicBezTo>
                    <a:pt x="862076" y="2032"/>
                    <a:pt x="876554" y="0"/>
                    <a:pt x="896620" y="0"/>
                  </a:cubicBezTo>
                  <a:lnTo>
                    <a:pt x="1135761" y="0"/>
                  </a:lnTo>
                  <a:cubicBezTo>
                    <a:pt x="1155065" y="0"/>
                    <a:pt x="1167638" y="1397"/>
                    <a:pt x="1173607" y="4064"/>
                  </a:cubicBezTo>
                  <a:lnTo>
                    <a:pt x="1183132" y="12446"/>
                  </a:lnTo>
                  <a:cubicBezTo>
                    <a:pt x="1184529" y="28956"/>
                    <a:pt x="1175258" y="38989"/>
                    <a:pt x="1156589" y="50800"/>
                  </a:cubicBezTo>
                  <a:lnTo>
                    <a:pt x="1138047" y="61214"/>
                  </a:lnTo>
                  <a:cubicBezTo>
                    <a:pt x="1106297" y="71628"/>
                    <a:pt x="1081278" y="85344"/>
                    <a:pt x="1063117" y="102616"/>
                  </a:cubicBezTo>
                  <a:cubicBezTo>
                    <a:pt x="1044956" y="119888"/>
                    <a:pt x="1024001" y="154686"/>
                    <a:pt x="1000633" y="207264"/>
                  </a:cubicBezTo>
                  <a:lnTo>
                    <a:pt x="720725" y="831469"/>
                  </a:lnTo>
                  <a:cubicBezTo>
                    <a:pt x="713740" y="845947"/>
                    <a:pt x="707009" y="862965"/>
                    <a:pt x="700405" y="882269"/>
                  </a:cubicBezTo>
                  <a:lnTo>
                    <a:pt x="684403" y="935101"/>
                  </a:lnTo>
                  <a:cubicBezTo>
                    <a:pt x="681609" y="949579"/>
                    <a:pt x="679196" y="966851"/>
                    <a:pt x="677037" y="986917"/>
                  </a:cubicBezTo>
                  <a:lnTo>
                    <a:pt x="673989" y="1043813"/>
                  </a:lnTo>
                  <a:lnTo>
                    <a:pt x="673989" y="1343025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295654" y="63500"/>
              <a:ext cx="1225804" cy="1512570"/>
            </a:xfrm>
            <a:custGeom>
              <a:avLst/>
              <a:gdLst/>
              <a:ahLst/>
              <a:cxnLst/>
              <a:rect l="l" t="t" r="r" b="b"/>
              <a:pathLst>
                <a:path w="1225804" h="1512570">
                  <a:moveTo>
                    <a:pt x="337185" y="951484"/>
                  </a:moveTo>
                  <a:lnTo>
                    <a:pt x="334264" y="963930"/>
                  </a:lnTo>
                  <a:lnTo>
                    <a:pt x="333248" y="981583"/>
                  </a:lnTo>
                  <a:cubicBezTo>
                    <a:pt x="333248" y="991997"/>
                    <a:pt x="336423" y="999998"/>
                    <a:pt x="342519" y="1005459"/>
                  </a:cubicBezTo>
                  <a:cubicBezTo>
                    <a:pt x="350139" y="1010412"/>
                    <a:pt x="359791" y="1012698"/>
                    <a:pt x="371602" y="1012698"/>
                  </a:cubicBezTo>
                  <a:lnTo>
                    <a:pt x="744855" y="1012698"/>
                  </a:lnTo>
                  <a:cubicBezTo>
                    <a:pt x="758698" y="1012698"/>
                    <a:pt x="770128" y="1009142"/>
                    <a:pt x="779145" y="1001776"/>
                  </a:cubicBezTo>
                  <a:cubicBezTo>
                    <a:pt x="788162" y="994410"/>
                    <a:pt x="792988" y="985647"/>
                    <a:pt x="793623" y="975233"/>
                  </a:cubicBezTo>
                  <a:lnTo>
                    <a:pt x="791591" y="957707"/>
                  </a:lnTo>
                  <a:cubicBezTo>
                    <a:pt x="791591" y="951484"/>
                    <a:pt x="790194" y="944626"/>
                    <a:pt x="787400" y="937006"/>
                  </a:cubicBezTo>
                  <a:lnTo>
                    <a:pt x="570611" y="226695"/>
                  </a:lnTo>
                  <a:lnTo>
                    <a:pt x="552196" y="226822"/>
                  </a:lnTo>
                  <a:lnTo>
                    <a:pt x="337185" y="951357"/>
                  </a:lnTo>
                  <a:close/>
                  <a:moveTo>
                    <a:pt x="48641" y="1512570"/>
                  </a:moveTo>
                  <a:cubicBezTo>
                    <a:pt x="29972" y="1512570"/>
                    <a:pt x="17526" y="1511046"/>
                    <a:pt x="11430" y="1507998"/>
                  </a:cubicBezTo>
                  <a:lnTo>
                    <a:pt x="1397" y="1499489"/>
                  </a:lnTo>
                  <a:cubicBezTo>
                    <a:pt x="0" y="1480058"/>
                    <a:pt x="12065" y="1469898"/>
                    <a:pt x="36195" y="1460881"/>
                  </a:cubicBezTo>
                  <a:lnTo>
                    <a:pt x="44450" y="1457706"/>
                  </a:lnTo>
                  <a:cubicBezTo>
                    <a:pt x="79629" y="1443228"/>
                    <a:pt x="105537" y="1427480"/>
                    <a:pt x="122047" y="1410716"/>
                  </a:cubicBezTo>
                  <a:cubicBezTo>
                    <a:pt x="138557" y="1393952"/>
                    <a:pt x="155194" y="1358392"/>
                    <a:pt x="171831" y="1304544"/>
                  </a:cubicBezTo>
                  <a:lnTo>
                    <a:pt x="574548" y="0"/>
                  </a:lnTo>
                  <a:lnTo>
                    <a:pt x="681228" y="0"/>
                  </a:lnTo>
                  <a:lnTo>
                    <a:pt x="1096391" y="1360424"/>
                  </a:lnTo>
                  <a:cubicBezTo>
                    <a:pt x="1108837" y="1401191"/>
                    <a:pt x="1133602" y="1432560"/>
                    <a:pt x="1170940" y="1454658"/>
                  </a:cubicBezTo>
                  <a:cubicBezTo>
                    <a:pt x="1206119" y="1474724"/>
                    <a:pt x="1224407" y="1487170"/>
                    <a:pt x="1225804" y="1491869"/>
                  </a:cubicBezTo>
                  <a:lnTo>
                    <a:pt x="1221486" y="1503172"/>
                  </a:lnTo>
                  <a:cubicBezTo>
                    <a:pt x="1204214" y="1510792"/>
                    <a:pt x="1189609" y="1512570"/>
                    <a:pt x="1168908" y="1512570"/>
                  </a:cubicBezTo>
                  <a:lnTo>
                    <a:pt x="861441" y="1512570"/>
                  </a:lnTo>
                  <a:cubicBezTo>
                    <a:pt x="842772" y="1512570"/>
                    <a:pt x="830961" y="1511427"/>
                    <a:pt x="825627" y="1509014"/>
                  </a:cubicBezTo>
                  <a:lnTo>
                    <a:pt x="817499" y="1501648"/>
                  </a:lnTo>
                  <a:cubicBezTo>
                    <a:pt x="816737" y="1483741"/>
                    <a:pt x="833374" y="1472311"/>
                    <a:pt x="866521" y="1459865"/>
                  </a:cubicBezTo>
                  <a:cubicBezTo>
                    <a:pt x="899668" y="1447419"/>
                    <a:pt x="916178" y="1429131"/>
                    <a:pt x="916178" y="1405001"/>
                  </a:cubicBezTo>
                  <a:lnTo>
                    <a:pt x="913130" y="1376934"/>
                  </a:lnTo>
                  <a:lnTo>
                    <a:pt x="903986" y="1336548"/>
                  </a:lnTo>
                  <a:lnTo>
                    <a:pt x="844423" y="1134491"/>
                  </a:lnTo>
                  <a:cubicBezTo>
                    <a:pt x="836168" y="1106932"/>
                    <a:pt x="825500" y="1087882"/>
                    <a:pt x="812800" y="1077214"/>
                  </a:cubicBezTo>
                  <a:cubicBezTo>
                    <a:pt x="800100" y="1066546"/>
                    <a:pt x="781431" y="1061212"/>
                    <a:pt x="757301" y="1061212"/>
                  </a:cubicBezTo>
                  <a:lnTo>
                    <a:pt x="360426" y="1061212"/>
                  </a:lnTo>
                  <a:cubicBezTo>
                    <a:pt x="338963" y="1061212"/>
                    <a:pt x="323469" y="1065022"/>
                    <a:pt x="313817" y="1072642"/>
                  </a:cubicBezTo>
                  <a:cubicBezTo>
                    <a:pt x="304038" y="1080262"/>
                    <a:pt x="295148" y="1096899"/>
                    <a:pt x="286766" y="1122426"/>
                  </a:cubicBezTo>
                  <a:lnTo>
                    <a:pt x="240157" y="1283970"/>
                  </a:lnTo>
                  <a:lnTo>
                    <a:pt x="229743" y="1328420"/>
                  </a:lnTo>
                  <a:lnTo>
                    <a:pt x="226695" y="1372997"/>
                  </a:lnTo>
                  <a:cubicBezTo>
                    <a:pt x="226695" y="1389634"/>
                    <a:pt x="230886" y="1405128"/>
                    <a:pt x="239141" y="1419606"/>
                  </a:cubicBezTo>
                  <a:cubicBezTo>
                    <a:pt x="247396" y="1434084"/>
                    <a:pt x="259080" y="1444752"/>
                    <a:pt x="274193" y="1451610"/>
                  </a:cubicBezTo>
                  <a:lnTo>
                    <a:pt x="305308" y="1463040"/>
                  </a:lnTo>
                  <a:cubicBezTo>
                    <a:pt x="332232" y="1472692"/>
                    <a:pt x="345694" y="1483106"/>
                    <a:pt x="345694" y="1494028"/>
                  </a:cubicBezTo>
                  <a:lnTo>
                    <a:pt x="341249" y="1504315"/>
                  </a:lnTo>
                  <a:cubicBezTo>
                    <a:pt x="326771" y="1509903"/>
                    <a:pt x="320929" y="1510919"/>
                    <a:pt x="315214" y="1511554"/>
                  </a:cubicBezTo>
                  <a:lnTo>
                    <a:pt x="288798" y="1512570"/>
                  </a:lnTo>
                  <a:lnTo>
                    <a:pt x="48641" y="151257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4033212" y="932025"/>
            <a:ext cx="111494" cy="154439"/>
            <a:chOff x="0" y="0"/>
            <a:chExt cx="714032" cy="98906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3994" cy="989203"/>
            </a:xfrm>
            <a:custGeom>
              <a:avLst/>
              <a:gdLst/>
              <a:ahLst/>
              <a:cxnLst/>
              <a:rect l="l" t="t" r="r" b="b"/>
              <a:pathLst>
                <a:path w="713994" h="989203">
                  <a:moveTo>
                    <a:pt x="592201" y="111252"/>
                  </a:moveTo>
                  <a:cubicBezTo>
                    <a:pt x="592201" y="95377"/>
                    <a:pt x="590296" y="82042"/>
                    <a:pt x="586105" y="71247"/>
                  </a:cubicBezTo>
                  <a:cubicBezTo>
                    <a:pt x="582930" y="60833"/>
                    <a:pt x="577469" y="53340"/>
                    <a:pt x="569595" y="48514"/>
                  </a:cubicBezTo>
                  <a:cubicBezTo>
                    <a:pt x="561721" y="43688"/>
                    <a:pt x="550037" y="38989"/>
                    <a:pt x="534670" y="34290"/>
                  </a:cubicBezTo>
                  <a:cubicBezTo>
                    <a:pt x="519303" y="29591"/>
                    <a:pt x="511175" y="24003"/>
                    <a:pt x="510286" y="17780"/>
                  </a:cubicBezTo>
                  <a:lnTo>
                    <a:pt x="514096" y="7493"/>
                  </a:lnTo>
                  <a:cubicBezTo>
                    <a:pt x="529463" y="1651"/>
                    <a:pt x="542417" y="127"/>
                    <a:pt x="560324" y="127"/>
                  </a:cubicBezTo>
                  <a:lnTo>
                    <a:pt x="653034" y="127"/>
                  </a:lnTo>
                  <a:cubicBezTo>
                    <a:pt x="675640" y="127"/>
                    <a:pt x="691261" y="1524"/>
                    <a:pt x="700151" y="4191"/>
                  </a:cubicBezTo>
                  <a:lnTo>
                    <a:pt x="713486" y="11430"/>
                  </a:lnTo>
                  <a:cubicBezTo>
                    <a:pt x="713994" y="23114"/>
                    <a:pt x="704977" y="28829"/>
                    <a:pt x="686943" y="34671"/>
                  </a:cubicBezTo>
                  <a:lnTo>
                    <a:pt x="671830" y="38862"/>
                  </a:lnTo>
                  <a:cubicBezTo>
                    <a:pt x="661035" y="42545"/>
                    <a:pt x="654431" y="45466"/>
                    <a:pt x="650367" y="48133"/>
                  </a:cubicBezTo>
                  <a:cubicBezTo>
                    <a:pt x="643128" y="52578"/>
                    <a:pt x="637413" y="60325"/>
                    <a:pt x="633095" y="71120"/>
                  </a:cubicBezTo>
                  <a:cubicBezTo>
                    <a:pt x="628777" y="82042"/>
                    <a:pt x="626618" y="95377"/>
                    <a:pt x="626618" y="111125"/>
                  </a:cubicBezTo>
                  <a:lnTo>
                    <a:pt x="626618" y="962660"/>
                  </a:lnTo>
                  <a:cubicBezTo>
                    <a:pt x="626618" y="973074"/>
                    <a:pt x="625856" y="979932"/>
                    <a:pt x="624205" y="983234"/>
                  </a:cubicBezTo>
                  <a:lnTo>
                    <a:pt x="618617" y="988568"/>
                  </a:lnTo>
                  <a:cubicBezTo>
                    <a:pt x="606425" y="989076"/>
                    <a:pt x="600329" y="975741"/>
                    <a:pt x="593979" y="949071"/>
                  </a:cubicBezTo>
                  <a:cubicBezTo>
                    <a:pt x="587629" y="922401"/>
                    <a:pt x="577342" y="897255"/>
                    <a:pt x="562864" y="873887"/>
                  </a:cubicBezTo>
                  <a:lnTo>
                    <a:pt x="115062" y="109728"/>
                  </a:lnTo>
                  <a:lnTo>
                    <a:pt x="115062" y="861822"/>
                  </a:lnTo>
                  <a:cubicBezTo>
                    <a:pt x="115062" y="882142"/>
                    <a:pt x="117094" y="898906"/>
                    <a:pt x="121158" y="912241"/>
                  </a:cubicBezTo>
                  <a:cubicBezTo>
                    <a:pt x="125222" y="925576"/>
                    <a:pt x="131699" y="935228"/>
                    <a:pt x="140843" y="941070"/>
                  </a:cubicBezTo>
                  <a:cubicBezTo>
                    <a:pt x="147066" y="945515"/>
                    <a:pt x="159131" y="950214"/>
                    <a:pt x="176657" y="954913"/>
                  </a:cubicBezTo>
                  <a:cubicBezTo>
                    <a:pt x="194183" y="959612"/>
                    <a:pt x="203327" y="965073"/>
                    <a:pt x="203708" y="970915"/>
                  </a:cubicBezTo>
                  <a:lnTo>
                    <a:pt x="200025" y="982472"/>
                  </a:lnTo>
                  <a:cubicBezTo>
                    <a:pt x="185674" y="987933"/>
                    <a:pt x="170815" y="989203"/>
                    <a:pt x="148209" y="989203"/>
                  </a:cubicBezTo>
                  <a:lnTo>
                    <a:pt x="50038" y="989203"/>
                  </a:lnTo>
                  <a:cubicBezTo>
                    <a:pt x="31623" y="989203"/>
                    <a:pt x="18669" y="987933"/>
                    <a:pt x="11176" y="985139"/>
                  </a:cubicBezTo>
                  <a:lnTo>
                    <a:pt x="0" y="977519"/>
                  </a:lnTo>
                  <a:cubicBezTo>
                    <a:pt x="0" y="966343"/>
                    <a:pt x="7747" y="961390"/>
                    <a:pt x="22987" y="955929"/>
                  </a:cubicBezTo>
                  <a:cubicBezTo>
                    <a:pt x="38227" y="950468"/>
                    <a:pt x="49911" y="944880"/>
                    <a:pt x="57531" y="939038"/>
                  </a:cubicBezTo>
                  <a:cubicBezTo>
                    <a:pt x="65151" y="934085"/>
                    <a:pt x="70993" y="925449"/>
                    <a:pt x="75184" y="913257"/>
                  </a:cubicBezTo>
                  <a:lnTo>
                    <a:pt x="78359" y="901319"/>
                  </a:lnTo>
                  <a:cubicBezTo>
                    <a:pt x="80137" y="885952"/>
                    <a:pt x="80645" y="875792"/>
                    <a:pt x="80645" y="863092"/>
                  </a:cubicBezTo>
                  <a:lnTo>
                    <a:pt x="80645" y="111125"/>
                  </a:lnTo>
                  <a:cubicBezTo>
                    <a:pt x="80645" y="91694"/>
                    <a:pt x="79502" y="77470"/>
                    <a:pt x="77343" y="68580"/>
                  </a:cubicBezTo>
                  <a:lnTo>
                    <a:pt x="70993" y="53213"/>
                  </a:lnTo>
                  <a:cubicBezTo>
                    <a:pt x="59309" y="45974"/>
                    <a:pt x="49276" y="41402"/>
                    <a:pt x="35433" y="36068"/>
                  </a:cubicBezTo>
                  <a:cubicBezTo>
                    <a:pt x="21590" y="30734"/>
                    <a:pt x="13716" y="24511"/>
                    <a:pt x="12827" y="17780"/>
                  </a:cubicBezTo>
                  <a:lnTo>
                    <a:pt x="15875" y="7366"/>
                  </a:lnTo>
                  <a:cubicBezTo>
                    <a:pt x="28067" y="1651"/>
                    <a:pt x="39243" y="127"/>
                    <a:pt x="55626" y="127"/>
                  </a:cubicBezTo>
                  <a:lnTo>
                    <a:pt x="184912" y="0"/>
                  </a:lnTo>
                  <a:lnTo>
                    <a:pt x="592201" y="704088"/>
                  </a:lnTo>
                  <a:lnTo>
                    <a:pt x="592201" y="11125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137000" y="655182"/>
            <a:ext cx="149222" cy="240848"/>
            <a:chOff x="0" y="0"/>
            <a:chExt cx="955650" cy="15424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421" cy="1541399"/>
            </a:xfrm>
            <a:custGeom>
              <a:avLst/>
              <a:gdLst/>
              <a:ahLst/>
              <a:cxnLst/>
              <a:rect l="l" t="t" r="r" b="b"/>
              <a:pathLst>
                <a:path w="955421" h="1541399">
                  <a:moveTo>
                    <a:pt x="101473" y="169799"/>
                  </a:moveTo>
                  <a:lnTo>
                    <a:pt x="101473" y="157480"/>
                  </a:lnTo>
                  <a:cubicBezTo>
                    <a:pt x="101473" y="128397"/>
                    <a:pt x="99695" y="109220"/>
                    <a:pt x="96266" y="99441"/>
                  </a:cubicBezTo>
                  <a:cubicBezTo>
                    <a:pt x="94234" y="86995"/>
                    <a:pt x="88646" y="78486"/>
                    <a:pt x="79756" y="73533"/>
                  </a:cubicBezTo>
                  <a:lnTo>
                    <a:pt x="32004" y="53848"/>
                  </a:lnTo>
                  <a:cubicBezTo>
                    <a:pt x="11430" y="45593"/>
                    <a:pt x="635" y="36576"/>
                    <a:pt x="0" y="26924"/>
                  </a:cubicBezTo>
                  <a:lnTo>
                    <a:pt x="4191" y="11684"/>
                  </a:lnTo>
                  <a:cubicBezTo>
                    <a:pt x="20701" y="2159"/>
                    <a:pt x="37719" y="0"/>
                    <a:pt x="63246" y="0"/>
                  </a:cubicBezTo>
                  <a:lnTo>
                    <a:pt x="322072" y="0"/>
                  </a:lnTo>
                  <a:cubicBezTo>
                    <a:pt x="346202" y="0"/>
                    <a:pt x="363093" y="2159"/>
                    <a:pt x="372745" y="6223"/>
                  </a:cubicBezTo>
                  <a:cubicBezTo>
                    <a:pt x="382397" y="10287"/>
                    <a:pt x="387604" y="17272"/>
                    <a:pt x="388239" y="26924"/>
                  </a:cubicBezTo>
                  <a:cubicBezTo>
                    <a:pt x="388239" y="35941"/>
                    <a:pt x="376428" y="44831"/>
                    <a:pt x="353060" y="53848"/>
                  </a:cubicBezTo>
                  <a:cubicBezTo>
                    <a:pt x="329565" y="61468"/>
                    <a:pt x="313944" y="68072"/>
                    <a:pt x="305943" y="73533"/>
                  </a:cubicBezTo>
                  <a:cubicBezTo>
                    <a:pt x="297942" y="78994"/>
                    <a:pt x="291973" y="88519"/>
                    <a:pt x="287782" y="101600"/>
                  </a:cubicBezTo>
                  <a:cubicBezTo>
                    <a:pt x="284988" y="118110"/>
                    <a:pt x="283591" y="140843"/>
                    <a:pt x="283591" y="169799"/>
                  </a:cubicBezTo>
                  <a:lnTo>
                    <a:pt x="283591" y="1362583"/>
                  </a:lnTo>
                  <a:cubicBezTo>
                    <a:pt x="283591" y="1403985"/>
                    <a:pt x="290830" y="1430909"/>
                    <a:pt x="305308" y="1443355"/>
                  </a:cubicBezTo>
                  <a:cubicBezTo>
                    <a:pt x="320548" y="1454404"/>
                    <a:pt x="352933" y="1459992"/>
                    <a:pt x="402590" y="1459992"/>
                  </a:cubicBezTo>
                  <a:cubicBezTo>
                    <a:pt x="475107" y="1459992"/>
                    <a:pt x="539623" y="1453769"/>
                    <a:pt x="596138" y="1441323"/>
                  </a:cubicBezTo>
                  <a:cubicBezTo>
                    <a:pt x="652653" y="1428877"/>
                    <a:pt x="702310" y="1409192"/>
                    <a:pt x="744728" y="1382395"/>
                  </a:cubicBezTo>
                  <a:cubicBezTo>
                    <a:pt x="787146" y="1355344"/>
                    <a:pt x="827405" y="1318133"/>
                    <a:pt x="865378" y="1270508"/>
                  </a:cubicBezTo>
                  <a:cubicBezTo>
                    <a:pt x="903351" y="1222883"/>
                    <a:pt x="927100" y="1199007"/>
                    <a:pt x="936752" y="1199007"/>
                  </a:cubicBezTo>
                  <a:lnTo>
                    <a:pt x="946023" y="1201039"/>
                  </a:lnTo>
                  <a:cubicBezTo>
                    <a:pt x="952246" y="1207389"/>
                    <a:pt x="954024" y="1211453"/>
                    <a:pt x="955421" y="1217676"/>
                  </a:cubicBezTo>
                  <a:lnTo>
                    <a:pt x="954786" y="1229741"/>
                  </a:lnTo>
                  <a:lnTo>
                    <a:pt x="947166" y="1247648"/>
                  </a:lnTo>
                  <a:lnTo>
                    <a:pt x="826008" y="1496060"/>
                  </a:lnTo>
                  <a:cubicBezTo>
                    <a:pt x="815594" y="1517396"/>
                    <a:pt x="807720" y="1530223"/>
                    <a:pt x="802132" y="1534287"/>
                  </a:cubicBezTo>
                  <a:lnTo>
                    <a:pt x="793496" y="1541272"/>
                  </a:lnTo>
                  <a:lnTo>
                    <a:pt x="782701" y="1541399"/>
                  </a:lnTo>
                  <a:lnTo>
                    <a:pt x="776605" y="1539240"/>
                  </a:lnTo>
                  <a:cubicBezTo>
                    <a:pt x="762889" y="1528953"/>
                    <a:pt x="750316" y="1523111"/>
                    <a:pt x="735838" y="1519047"/>
                  </a:cubicBezTo>
                  <a:cubicBezTo>
                    <a:pt x="721360" y="1514983"/>
                    <a:pt x="704088" y="1512824"/>
                    <a:pt x="684022" y="1512824"/>
                  </a:cubicBezTo>
                  <a:lnTo>
                    <a:pt x="63246" y="1512824"/>
                  </a:lnTo>
                  <a:cubicBezTo>
                    <a:pt x="39116" y="1512824"/>
                    <a:pt x="22479" y="1510792"/>
                    <a:pt x="13462" y="1506601"/>
                  </a:cubicBezTo>
                  <a:cubicBezTo>
                    <a:pt x="4445" y="1502410"/>
                    <a:pt x="0" y="1495044"/>
                    <a:pt x="0" y="1484757"/>
                  </a:cubicBezTo>
                  <a:cubicBezTo>
                    <a:pt x="0" y="1476502"/>
                    <a:pt x="10668" y="1468120"/>
                    <a:pt x="32004" y="1459865"/>
                  </a:cubicBezTo>
                  <a:lnTo>
                    <a:pt x="58928" y="1448943"/>
                  </a:lnTo>
                  <a:cubicBezTo>
                    <a:pt x="65913" y="1445895"/>
                    <a:pt x="72644" y="1442212"/>
                    <a:pt x="79629" y="1438021"/>
                  </a:cubicBezTo>
                  <a:cubicBezTo>
                    <a:pt x="86614" y="1433830"/>
                    <a:pt x="92075" y="1424559"/>
                    <a:pt x="96139" y="1410081"/>
                  </a:cubicBezTo>
                  <a:cubicBezTo>
                    <a:pt x="99568" y="1394206"/>
                    <a:pt x="101346" y="1371854"/>
                    <a:pt x="101346" y="1342771"/>
                  </a:cubicBezTo>
                  <a:lnTo>
                    <a:pt x="101346" y="169799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177360" y="928420"/>
            <a:ext cx="111924" cy="159707"/>
            <a:chOff x="0" y="0"/>
            <a:chExt cx="716788" cy="102280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16915" cy="1022731"/>
            </a:xfrm>
            <a:custGeom>
              <a:avLst/>
              <a:gdLst/>
              <a:ahLst/>
              <a:cxnLst/>
              <a:rect l="l" t="t" r="r" b="b"/>
              <a:pathLst>
                <a:path w="716915" h="1022731">
                  <a:moveTo>
                    <a:pt x="538099" y="907796"/>
                  </a:moveTo>
                  <a:lnTo>
                    <a:pt x="538099" y="655320"/>
                  </a:lnTo>
                  <a:cubicBezTo>
                    <a:pt x="538099" y="637286"/>
                    <a:pt x="536956" y="625094"/>
                    <a:pt x="534670" y="618744"/>
                  </a:cubicBezTo>
                  <a:lnTo>
                    <a:pt x="530098" y="605536"/>
                  </a:lnTo>
                  <a:cubicBezTo>
                    <a:pt x="519684" y="598297"/>
                    <a:pt x="509778" y="593598"/>
                    <a:pt x="494792" y="588010"/>
                  </a:cubicBezTo>
                  <a:cubicBezTo>
                    <a:pt x="479806" y="582422"/>
                    <a:pt x="472313" y="576707"/>
                    <a:pt x="471805" y="570738"/>
                  </a:cubicBezTo>
                  <a:lnTo>
                    <a:pt x="474472" y="559308"/>
                  </a:lnTo>
                  <a:cubicBezTo>
                    <a:pt x="485267" y="553974"/>
                    <a:pt x="496316" y="552577"/>
                    <a:pt x="513080" y="552577"/>
                  </a:cubicBezTo>
                  <a:lnTo>
                    <a:pt x="675386" y="552577"/>
                  </a:lnTo>
                  <a:cubicBezTo>
                    <a:pt x="691642" y="552577"/>
                    <a:pt x="702310" y="553974"/>
                    <a:pt x="707517" y="556641"/>
                  </a:cubicBezTo>
                  <a:lnTo>
                    <a:pt x="715899" y="564134"/>
                  </a:lnTo>
                  <a:cubicBezTo>
                    <a:pt x="716788" y="576199"/>
                    <a:pt x="709549" y="581914"/>
                    <a:pt x="695071" y="587756"/>
                  </a:cubicBezTo>
                  <a:cubicBezTo>
                    <a:pt x="680212" y="592709"/>
                    <a:pt x="670179" y="597027"/>
                    <a:pt x="664972" y="600583"/>
                  </a:cubicBezTo>
                  <a:lnTo>
                    <a:pt x="655828" y="610235"/>
                  </a:lnTo>
                  <a:cubicBezTo>
                    <a:pt x="651256" y="629666"/>
                    <a:pt x="650494" y="644652"/>
                    <a:pt x="650494" y="663575"/>
                  </a:cubicBezTo>
                  <a:lnTo>
                    <a:pt x="650494" y="910463"/>
                  </a:lnTo>
                  <a:cubicBezTo>
                    <a:pt x="650494" y="931291"/>
                    <a:pt x="651891" y="945896"/>
                    <a:pt x="654939" y="954405"/>
                  </a:cubicBezTo>
                  <a:cubicBezTo>
                    <a:pt x="657987" y="962914"/>
                    <a:pt x="663829" y="970153"/>
                    <a:pt x="672846" y="975995"/>
                  </a:cubicBezTo>
                  <a:cubicBezTo>
                    <a:pt x="676021" y="977773"/>
                    <a:pt x="684276" y="980948"/>
                    <a:pt x="697865" y="985393"/>
                  </a:cubicBezTo>
                  <a:lnTo>
                    <a:pt x="716407" y="992886"/>
                  </a:lnTo>
                  <a:cubicBezTo>
                    <a:pt x="716915" y="1005586"/>
                    <a:pt x="697611" y="1011428"/>
                    <a:pt x="659384" y="1015873"/>
                  </a:cubicBezTo>
                  <a:cubicBezTo>
                    <a:pt x="642239" y="1017651"/>
                    <a:pt x="619252" y="1019302"/>
                    <a:pt x="590296" y="1020699"/>
                  </a:cubicBezTo>
                  <a:lnTo>
                    <a:pt x="498221" y="1022731"/>
                  </a:lnTo>
                  <a:cubicBezTo>
                    <a:pt x="426974" y="1022731"/>
                    <a:pt x="367538" y="1017016"/>
                    <a:pt x="319913" y="1005459"/>
                  </a:cubicBezTo>
                  <a:cubicBezTo>
                    <a:pt x="272288" y="993902"/>
                    <a:pt x="229997" y="975233"/>
                    <a:pt x="193040" y="949452"/>
                  </a:cubicBezTo>
                  <a:cubicBezTo>
                    <a:pt x="131699" y="907542"/>
                    <a:pt x="84201" y="852043"/>
                    <a:pt x="50546" y="783082"/>
                  </a:cubicBezTo>
                  <a:cubicBezTo>
                    <a:pt x="16891" y="714121"/>
                    <a:pt x="0" y="636651"/>
                    <a:pt x="0" y="550418"/>
                  </a:cubicBezTo>
                  <a:cubicBezTo>
                    <a:pt x="0" y="481711"/>
                    <a:pt x="10033" y="415290"/>
                    <a:pt x="30226" y="351536"/>
                  </a:cubicBezTo>
                  <a:cubicBezTo>
                    <a:pt x="50292" y="287528"/>
                    <a:pt x="80137" y="227838"/>
                    <a:pt x="119888" y="172212"/>
                  </a:cubicBezTo>
                  <a:cubicBezTo>
                    <a:pt x="159639" y="116586"/>
                    <a:pt x="202819" y="74041"/>
                    <a:pt x="249809" y="44704"/>
                  </a:cubicBezTo>
                  <a:cubicBezTo>
                    <a:pt x="273304" y="30226"/>
                    <a:pt x="296926" y="19177"/>
                    <a:pt x="320548" y="11557"/>
                  </a:cubicBezTo>
                  <a:cubicBezTo>
                    <a:pt x="344170" y="3937"/>
                    <a:pt x="368173" y="0"/>
                    <a:pt x="392557" y="0"/>
                  </a:cubicBezTo>
                  <a:cubicBezTo>
                    <a:pt x="416433" y="0"/>
                    <a:pt x="443357" y="4953"/>
                    <a:pt x="473456" y="14986"/>
                  </a:cubicBezTo>
                  <a:cubicBezTo>
                    <a:pt x="503555" y="25019"/>
                    <a:pt x="521462" y="29845"/>
                    <a:pt x="527304" y="29845"/>
                  </a:cubicBezTo>
                  <a:cubicBezTo>
                    <a:pt x="537718" y="29845"/>
                    <a:pt x="547243" y="24892"/>
                    <a:pt x="556006" y="14986"/>
                  </a:cubicBezTo>
                  <a:lnTo>
                    <a:pt x="570357" y="0"/>
                  </a:lnTo>
                  <a:cubicBezTo>
                    <a:pt x="577088" y="0"/>
                    <a:pt x="580898" y="1651"/>
                    <a:pt x="583819" y="4826"/>
                  </a:cubicBezTo>
                  <a:lnTo>
                    <a:pt x="589534" y="12954"/>
                  </a:lnTo>
                  <a:lnTo>
                    <a:pt x="657860" y="216154"/>
                  </a:lnTo>
                  <a:lnTo>
                    <a:pt x="658495" y="221615"/>
                  </a:lnTo>
                  <a:lnTo>
                    <a:pt x="657860" y="229235"/>
                  </a:lnTo>
                  <a:lnTo>
                    <a:pt x="652653" y="234188"/>
                  </a:lnTo>
                  <a:cubicBezTo>
                    <a:pt x="642239" y="235204"/>
                    <a:pt x="631190" y="224409"/>
                    <a:pt x="615823" y="203073"/>
                  </a:cubicBezTo>
                  <a:lnTo>
                    <a:pt x="602996" y="184658"/>
                  </a:lnTo>
                  <a:cubicBezTo>
                    <a:pt x="563753" y="128778"/>
                    <a:pt x="528193" y="89154"/>
                    <a:pt x="496316" y="66040"/>
                  </a:cubicBezTo>
                  <a:cubicBezTo>
                    <a:pt x="464439" y="42926"/>
                    <a:pt x="429895" y="31242"/>
                    <a:pt x="392430" y="31242"/>
                  </a:cubicBezTo>
                  <a:cubicBezTo>
                    <a:pt x="318389" y="31242"/>
                    <a:pt x="257429" y="76708"/>
                    <a:pt x="209296" y="167513"/>
                  </a:cubicBezTo>
                  <a:cubicBezTo>
                    <a:pt x="161290" y="258445"/>
                    <a:pt x="137287" y="376809"/>
                    <a:pt x="137287" y="522732"/>
                  </a:cubicBezTo>
                  <a:cubicBezTo>
                    <a:pt x="137287" y="667258"/>
                    <a:pt x="164592" y="781431"/>
                    <a:pt x="219202" y="864743"/>
                  </a:cubicBezTo>
                  <a:cubicBezTo>
                    <a:pt x="273812" y="948055"/>
                    <a:pt x="347345" y="989838"/>
                    <a:pt x="439801" y="989838"/>
                  </a:cubicBezTo>
                  <a:cubicBezTo>
                    <a:pt x="478536" y="989838"/>
                    <a:pt x="504698" y="985520"/>
                    <a:pt x="517906" y="976630"/>
                  </a:cubicBezTo>
                  <a:cubicBezTo>
                    <a:pt x="531114" y="967740"/>
                    <a:pt x="537845" y="944880"/>
                    <a:pt x="537845" y="907923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899" y="9720962"/>
            <a:ext cx="7560000" cy="15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i="1">
                <a:solidFill>
                  <a:srgbClr val="383838"/>
                </a:solidFill>
                <a:latin typeface="Cormorant Light Italics"/>
                <a:ea typeface="Cormorant Light Italics"/>
                <a:cs typeface="Cormorant Light Italics"/>
                <a:sym typeface="Cormorant Light Italics"/>
              </a:rPr>
              <a:t>*Oferta dla minimum 50 osób. Dla grup poniżej 50 osób - wycena indywidualna.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05007" y="1407453"/>
            <a:ext cx="7027937" cy="6965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5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 TRADYCYJNE MENU</a:t>
            </a:r>
          </a:p>
          <a:p>
            <a:pPr algn="ctr">
              <a:lnSpc>
                <a:spcPts val="1689"/>
              </a:lnSpc>
            </a:pPr>
            <a:r>
              <a:rPr lang="en-US" sz="1299" b="1" i="1" dirty="0">
                <a:solidFill>
                  <a:srgbClr val="383838"/>
                </a:solidFill>
                <a:latin typeface="Cormorant Bold Italics"/>
                <a:ea typeface="Cormorant Bold Italics"/>
                <a:cs typeface="Cormorant Bold Italics"/>
                <a:sym typeface="Cormorant Bold Italics"/>
              </a:rPr>
              <a:t>lunch</a:t>
            </a:r>
          </a:p>
          <a:p>
            <a:pPr algn="ctr">
              <a:lnSpc>
                <a:spcPts val="1299"/>
              </a:lnSpc>
            </a:pP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55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PRZEKĄSKI ZIMNE</a:t>
            </a:r>
          </a:p>
          <a:p>
            <a:pPr algn="ctr">
              <a:lnSpc>
                <a:spcPts val="65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Matias: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śmietanowym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piklami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musztardą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francuską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tradycyjny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oleju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lnianym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pomidorach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rodzynkami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Dorsz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duszonymi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warzywami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sosie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pomidorowym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              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Pasztet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ryb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morskich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tartego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lub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sałatką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kopru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włoskiego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Kulebiak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duszoną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Pieczarki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faszerowane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anchois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przepiórczym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jajkiem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sadzonym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mięs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pasztetów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/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pasztetów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wegańskich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03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039"/>
              </a:lnSpc>
            </a:pP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Marynaty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grzybki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papryka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l   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Sosy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tatarski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tartego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chrzanu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l   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pieczywa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rzemieślniczego</a:t>
            </a:r>
            <a:endParaRPr lang="en-US" sz="7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99"/>
              </a:lnSpc>
            </a:pPr>
            <a:endParaRPr lang="en-US" sz="7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55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SAŁATKI</a:t>
            </a:r>
          </a:p>
          <a:p>
            <a:pPr algn="ctr">
              <a:lnSpc>
                <a:spcPts val="65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Tradycyjna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sałatka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gotowanych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jarzyn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majonezowym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zielonym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groszkiem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Sałatka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ziemniakami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ogórkiem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konserwowym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duetem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fasoli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musztardowym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Sałaty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szpinakiem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boczniakiem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fetą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kiełkami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fasoli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włoskimi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dressingiem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pepperoni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LF</a:t>
            </a: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5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ZUPY</a:t>
            </a:r>
          </a:p>
          <a:p>
            <a:pPr algn="ctr">
              <a:lnSpc>
                <a:spcPts val="65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99"/>
              </a:lnSpc>
            </a:pPr>
            <a:r>
              <a:rPr lang="pl-PL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Zupa g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rzybowa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łazankami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LF / vegan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Tradycyjny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barszcz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jabłkami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majerankiem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uszkami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 / vegan</a:t>
            </a: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5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PIEROGI</a:t>
            </a:r>
          </a:p>
          <a:p>
            <a:pPr algn="ctr">
              <a:lnSpc>
                <a:spcPts val="65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Tradycyjne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pierogi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farszem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kiszonej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podgrzybków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szalotek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olejem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lnianym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 / vegan</a:t>
            </a: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5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DANIE GŁÓWNE </a:t>
            </a:r>
          </a:p>
          <a:p>
            <a:pPr algn="ctr">
              <a:lnSpc>
                <a:spcPts val="65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Polędwiczka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mangalicy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sous vide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sosie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winno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świeżym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tymiankiem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filet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karmazyna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porowym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dodatkiem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młotkowanego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pieprzu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Gnocchi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szpinakowe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masłem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szałwiowym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 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Ziemniaki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opiekane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ziołami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Świąteczna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zasmażana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olejem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lnianym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</a:t>
            </a: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r>
              <a:rPr lang="en-US" sz="9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DESER</a:t>
            </a:r>
          </a:p>
          <a:p>
            <a:pPr algn="ctr">
              <a:lnSpc>
                <a:spcPts val="650"/>
              </a:lnSpc>
            </a:pPr>
            <a:endParaRPr lang="en-US" sz="9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Rolada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makowa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bakaliami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Tradycyjny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liofilizowaną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maliną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Keks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bakaliami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</p:txBody>
      </p:sp>
      <p:sp>
        <p:nvSpPr>
          <p:cNvPr id="62" name="TextBox 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Korkowa 47          02-972 Warszawa          NIP: 9512366654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7" name="TextBox 7"/>
          <p:cNvSpPr txBox="1"/>
          <p:nvPr/>
        </p:nvSpPr>
        <p:spPr>
          <a:xfrm>
            <a:off x="266032" y="1420206"/>
            <a:ext cx="7027937" cy="737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5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FUSION MENU</a:t>
            </a:r>
          </a:p>
          <a:p>
            <a:pPr algn="ctr">
              <a:lnSpc>
                <a:spcPts val="1689"/>
              </a:lnSpc>
            </a:pPr>
            <a:r>
              <a:rPr lang="en-US" sz="1299" b="1" i="1" dirty="0">
                <a:solidFill>
                  <a:srgbClr val="383838"/>
                </a:solidFill>
                <a:latin typeface="Cormorant Bold Italics"/>
                <a:ea typeface="Cormorant Bold Italics"/>
                <a:cs typeface="Cormorant Bold Italics"/>
                <a:sym typeface="Cormorant Bold Italics"/>
              </a:rPr>
              <a:t>lunch</a:t>
            </a:r>
          </a:p>
          <a:p>
            <a:pPr algn="ctr">
              <a:lnSpc>
                <a:spcPts val="1299"/>
              </a:lnSpc>
            </a:pP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PRZEKĄSKI ZIMNE </a:t>
            </a:r>
          </a:p>
          <a:p>
            <a:pPr algn="ctr">
              <a:lnSpc>
                <a:spcPts val="120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Roladka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tramezzino: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koperkowym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;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pomidorowym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;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pastą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bałtyckiego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majonezem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curry 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Terina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smażonego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dorsza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galaretką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warzywną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wytrawnym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biszkopcie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Pâte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sandacza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glazurowane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tatarskim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Trufle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karpia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aromatyzowane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otoczone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płatkami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prażonych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migdałów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 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łososia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glazurze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białego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sferycznym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kawiorem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zestami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Ciasto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parzone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farszem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kiszonej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podgrzybków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szalotek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olejem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lnianym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pieczarkowy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balsamicznej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galaretce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wytrawnym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biszkopcie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burger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świątecznym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pasztetem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piklami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Marynaty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grzybki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papryka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konfitura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 l    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Sosy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tatarski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tartego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chrzanu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żurawina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 l    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pieczywa</a:t>
            </a:r>
            <a:r>
              <a:rPr lang="en-US" sz="8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800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rzemieślniczego</a:t>
            </a:r>
            <a:endParaRPr lang="en-US" sz="800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endParaRPr lang="en-US" sz="800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SAŁATKI </a:t>
            </a:r>
          </a:p>
          <a:p>
            <a:pPr algn="ctr">
              <a:lnSpc>
                <a:spcPts val="120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Tagliatelle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warzyw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groszku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cukrowego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kwaszonego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ogórka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jajka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pl-PL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dressingiem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majonezowo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musztardowym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</a:t>
            </a:r>
            <a:r>
              <a:rPr lang="pl-PL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Sałatka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ziemniaczana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wędzonym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węgorzem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korniszonami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kaparami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zieloną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dymką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/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Rukola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radicchio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karmelizowanymi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burakami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owczym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kremowym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pl-PL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dresingiem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balsamicznym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 / LF 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ZUPY </a:t>
            </a:r>
          </a:p>
          <a:p>
            <a:pPr algn="ctr">
              <a:lnSpc>
                <a:spcPts val="120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Zupa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borowikowa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truflową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śmietanką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buraków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malinowym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 / LF 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DANIE GŁÓWNE </a:t>
            </a:r>
          </a:p>
          <a:p>
            <a:pPr algn="ctr">
              <a:lnSpc>
                <a:spcPts val="120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Conchiglioni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zapiekane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rillettes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szalotkowym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beszamelu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vege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Roladka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wolno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wołowiny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faszerowana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policzkami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mangalicy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Tiftele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karpia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aromatyzowane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włoskimi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śliwkami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sosie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migdałowym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Gnocchi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nadziewane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masłem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szałwiowym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buraczki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balsamico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miodem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 / LF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Szafranowa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gruszka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Concorde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zapiekana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gorgonzolą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karmelizowanymi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 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1200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DESER</a:t>
            </a:r>
          </a:p>
          <a:p>
            <a:pPr algn="ctr">
              <a:lnSpc>
                <a:spcPts val="1200"/>
              </a:lnSpc>
            </a:pPr>
            <a:endParaRPr lang="en-US" sz="9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Torcik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czekoladowym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pistacjową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kuweturą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muffin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kandyzowaną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pomarańczą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Makowiec fusion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białą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czekoladą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pecan</a:t>
            </a:r>
          </a:p>
        </p:txBody>
      </p:sp>
      <p:sp>
        <p:nvSpPr>
          <p:cNvPr id="8" name="AutoShape 8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9" name="Group 9"/>
          <p:cNvGrpSpPr/>
          <p:nvPr/>
        </p:nvGrpSpPr>
        <p:grpSpPr>
          <a:xfrm>
            <a:off x="3270716" y="269620"/>
            <a:ext cx="1018568" cy="826737"/>
            <a:chOff x="0" y="0"/>
            <a:chExt cx="1358091" cy="1102315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877839"/>
              <a:ext cx="134261" cy="215898"/>
              <a:chOff x="0" y="0"/>
              <a:chExt cx="644881" cy="10369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44906" cy="1037082"/>
              </a:xfrm>
              <a:custGeom>
                <a:avLst/>
                <a:gdLst/>
                <a:ahLst/>
                <a:cxnLst/>
                <a:rect l="l" t="t" r="r" b="b"/>
                <a:pathLst>
                  <a:path w="644906" h="1037082">
                    <a:moveTo>
                      <a:pt x="367411" y="0"/>
                    </a:moveTo>
                    <a:cubicBezTo>
                      <a:pt x="349885" y="0"/>
                      <a:pt x="331978" y="2413"/>
                      <a:pt x="313944" y="7112"/>
                    </a:cubicBezTo>
                    <a:lnTo>
                      <a:pt x="260477" y="27813"/>
                    </a:lnTo>
                    <a:cubicBezTo>
                      <a:pt x="225298" y="45974"/>
                      <a:pt x="193040" y="71628"/>
                      <a:pt x="163703" y="105029"/>
                    </a:cubicBezTo>
                    <a:cubicBezTo>
                      <a:pt x="110490" y="166116"/>
                      <a:pt x="69723" y="235077"/>
                      <a:pt x="41529" y="312166"/>
                    </a:cubicBezTo>
                    <a:cubicBezTo>
                      <a:pt x="17145" y="378841"/>
                      <a:pt x="3302" y="448945"/>
                      <a:pt x="0" y="522605"/>
                    </a:cubicBezTo>
                    <a:lnTo>
                      <a:pt x="0" y="522605"/>
                    </a:lnTo>
                    <a:lnTo>
                      <a:pt x="0" y="591439"/>
                    </a:lnTo>
                    <a:cubicBezTo>
                      <a:pt x="2921" y="655066"/>
                      <a:pt x="13843" y="713994"/>
                      <a:pt x="32766" y="768350"/>
                    </a:cubicBezTo>
                    <a:cubicBezTo>
                      <a:pt x="55118" y="832231"/>
                      <a:pt x="87757" y="887476"/>
                      <a:pt x="130556" y="934085"/>
                    </a:cubicBezTo>
                    <a:cubicBezTo>
                      <a:pt x="163576" y="968502"/>
                      <a:pt x="200152" y="994156"/>
                      <a:pt x="240538" y="1011301"/>
                    </a:cubicBezTo>
                    <a:cubicBezTo>
                      <a:pt x="280924" y="1028446"/>
                      <a:pt x="324993" y="1037082"/>
                      <a:pt x="372872" y="1037082"/>
                    </a:cubicBezTo>
                    <a:lnTo>
                      <a:pt x="372872" y="1037082"/>
                    </a:lnTo>
                    <a:cubicBezTo>
                      <a:pt x="451866" y="1037082"/>
                      <a:pt x="516890" y="1012190"/>
                      <a:pt x="568071" y="962279"/>
                    </a:cubicBezTo>
                    <a:cubicBezTo>
                      <a:pt x="619252" y="912368"/>
                      <a:pt x="644906" y="850138"/>
                      <a:pt x="644906" y="775208"/>
                    </a:cubicBezTo>
                    <a:cubicBezTo>
                      <a:pt x="644906" y="765683"/>
                      <a:pt x="643636" y="758952"/>
                      <a:pt x="638175" y="750824"/>
                    </a:cubicBezTo>
                    <a:lnTo>
                      <a:pt x="629412" y="748792"/>
                    </a:lnTo>
                    <a:cubicBezTo>
                      <a:pt x="619506" y="748792"/>
                      <a:pt x="612521" y="760984"/>
                      <a:pt x="608457" y="785368"/>
                    </a:cubicBezTo>
                    <a:lnTo>
                      <a:pt x="596265" y="836041"/>
                    </a:lnTo>
                    <a:cubicBezTo>
                      <a:pt x="579501" y="882523"/>
                      <a:pt x="554736" y="917702"/>
                      <a:pt x="521843" y="941578"/>
                    </a:cubicBezTo>
                    <a:cubicBezTo>
                      <a:pt x="488950" y="965454"/>
                      <a:pt x="448056" y="977519"/>
                      <a:pt x="399288" y="977519"/>
                    </a:cubicBezTo>
                    <a:cubicBezTo>
                      <a:pt x="314452" y="977519"/>
                      <a:pt x="249682" y="941197"/>
                      <a:pt x="204724" y="868299"/>
                    </a:cubicBezTo>
                    <a:cubicBezTo>
                      <a:pt x="159766" y="795401"/>
                      <a:pt x="137414" y="689610"/>
                      <a:pt x="137414" y="550418"/>
                    </a:cubicBezTo>
                    <a:cubicBezTo>
                      <a:pt x="137414" y="393192"/>
                      <a:pt x="159004" y="267843"/>
                      <a:pt x="202057" y="174244"/>
                    </a:cubicBezTo>
                    <a:cubicBezTo>
                      <a:pt x="245110" y="80645"/>
                      <a:pt x="301498" y="33782"/>
                      <a:pt x="371475" y="33782"/>
                    </a:cubicBezTo>
                    <a:cubicBezTo>
                      <a:pt x="403606" y="33782"/>
                      <a:pt x="433705" y="45085"/>
                      <a:pt x="462153" y="67945"/>
                    </a:cubicBezTo>
                    <a:cubicBezTo>
                      <a:pt x="490601" y="90805"/>
                      <a:pt x="522859" y="130429"/>
                      <a:pt x="558927" y="187198"/>
                    </a:cubicBezTo>
                    <a:lnTo>
                      <a:pt x="569722" y="204978"/>
                    </a:lnTo>
                    <a:cubicBezTo>
                      <a:pt x="583692" y="227711"/>
                      <a:pt x="594741" y="239014"/>
                      <a:pt x="606044" y="239014"/>
                    </a:cubicBezTo>
                    <a:lnTo>
                      <a:pt x="613283" y="232283"/>
                    </a:lnTo>
                    <a:lnTo>
                      <a:pt x="614426" y="224155"/>
                    </a:lnTo>
                    <a:lnTo>
                      <a:pt x="613029" y="218059"/>
                    </a:lnTo>
                    <a:lnTo>
                      <a:pt x="610362" y="207899"/>
                    </a:lnTo>
                    <a:lnTo>
                      <a:pt x="550799" y="28448"/>
                    </a:lnTo>
                    <a:lnTo>
                      <a:pt x="546735" y="16383"/>
                    </a:lnTo>
                    <a:lnTo>
                      <a:pt x="540639" y="6223"/>
                    </a:lnTo>
                    <a:cubicBezTo>
                      <a:pt x="538353" y="2794"/>
                      <a:pt x="535686" y="762"/>
                      <a:pt x="529717" y="762"/>
                    </a:cubicBezTo>
                    <a:cubicBezTo>
                      <a:pt x="528574" y="762"/>
                      <a:pt x="527431" y="889"/>
                      <a:pt x="526161" y="1016"/>
                    </a:cubicBezTo>
                    <a:lnTo>
                      <a:pt x="513334" y="14351"/>
                    </a:lnTo>
                    <a:cubicBezTo>
                      <a:pt x="506349" y="22987"/>
                      <a:pt x="499364" y="27305"/>
                      <a:pt x="492633" y="27305"/>
                    </a:cubicBezTo>
                    <a:lnTo>
                      <a:pt x="446659" y="14351"/>
                    </a:lnTo>
                    <a:cubicBezTo>
                      <a:pt x="417322" y="4826"/>
                      <a:pt x="390906" y="0"/>
                      <a:pt x="367411" y="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3926" y="512788"/>
              <a:ext cx="231291" cy="316213"/>
              <a:chOff x="0" y="0"/>
              <a:chExt cx="1110932" cy="151883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10869" cy="1518920"/>
              </a:xfrm>
              <a:custGeom>
                <a:avLst/>
                <a:gdLst/>
                <a:ahLst/>
                <a:cxnLst/>
                <a:rect l="l" t="t" r="r" b="b"/>
                <a:pathLst>
                  <a:path w="1110869" h="1518920">
                    <a:moveTo>
                      <a:pt x="285750" y="805434"/>
                    </a:moveTo>
                    <a:cubicBezTo>
                      <a:pt x="285750" y="837946"/>
                      <a:pt x="298704" y="862203"/>
                      <a:pt x="324612" y="878459"/>
                    </a:cubicBezTo>
                    <a:cubicBezTo>
                      <a:pt x="350520" y="894715"/>
                      <a:pt x="390652" y="902716"/>
                      <a:pt x="445262" y="902716"/>
                    </a:cubicBezTo>
                    <a:cubicBezTo>
                      <a:pt x="561213" y="902716"/>
                      <a:pt x="653034" y="869442"/>
                      <a:pt x="720598" y="802767"/>
                    </a:cubicBezTo>
                    <a:cubicBezTo>
                      <a:pt x="788162" y="736092"/>
                      <a:pt x="822071" y="644525"/>
                      <a:pt x="822071" y="527812"/>
                    </a:cubicBezTo>
                    <a:cubicBezTo>
                      <a:pt x="822071" y="389763"/>
                      <a:pt x="781050" y="275971"/>
                      <a:pt x="698881" y="186690"/>
                    </a:cubicBezTo>
                    <a:cubicBezTo>
                      <a:pt x="616712" y="97409"/>
                      <a:pt x="512191" y="52832"/>
                      <a:pt x="385191" y="52832"/>
                    </a:cubicBezTo>
                    <a:cubicBezTo>
                      <a:pt x="343027" y="52832"/>
                      <a:pt x="315976" y="57658"/>
                      <a:pt x="303911" y="67310"/>
                    </a:cubicBezTo>
                    <a:cubicBezTo>
                      <a:pt x="291846" y="76962"/>
                      <a:pt x="285750" y="99060"/>
                      <a:pt x="285750" y="133604"/>
                    </a:cubicBezTo>
                    <a:lnTo>
                      <a:pt x="285750" y="805434"/>
                    </a:lnTo>
                    <a:close/>
                    <a:moveTo>
                      <a:pt x="65024" y="1518793"/>
                    </a:moveTo>
                    <a:cubicBezTo>
                      <a:pt x="40894" y="1518793"/>
                      <a:pt x="23749" y="1516761"/>
                      <a:pt x="13462" y="1512570"/>
                    </a:cubicBezTo>
                    <a:cubicBezTo>
                      <a:pt x="5842" y="1508506"/>
                      <a:pt x="1397" y="1501267"/>
                      <a:pt x="0" y="1490853"/>
                    </a:cubicBezTo>
                    <a:cubicBezTo>
                      <a:pt x="0" y="1483233"/>
                      <a:pt x="11430" y="1474597"/>
                      <a:pt x="34163" y="1464945"/>
                    </a:cubicBezTo>
                    <a:cubicBezTo>
                      <a:pt x="56261" y="1456563"/>
                      <a:pt x="72517" y="1449070"/>
                      <a:pt x="82804" y="1442085"/>
                    </a:cubicBezTo>
                    <a:cubicBezTo>
                      <a:pt x="90424" y="1437894"/>
                      <a:pt x="95758" y="1428242"/>
                      <a:pt x="98933" y="1413129"/>
                    </a:cubicBezTo>
                    <a:cubicBezTo>
                      <a:pt x="102108" y="1398016"/>
                      <a:pt x="103505" y="1375918"/>
                      <a:pt x="103505" y="1346835"/>
                    </a:cubicBezTo>
                    <a:lnTo>
                      <a:pt x="103505" y="176022"/>
                    </a:lnTo>
                    <a:cubicBezTo>
                      <a:pt x="103505" y="143637"/>
                      <a:pt x="101981" y="121031"/>
                      <a:pt x="98933" y="108331"/>
                    </a:cubicBezTo>
                    <a:cubicBezTo>
                      <a:pt x="95885" y="95631"/>
                      <a:pt x="89916" y="86233"/>
                      <a:pt x="81280" y="80772"/>
                    </a:cubicBezTo>
                    <a:cubicBezTo>
                      <a:pt x="72644" y="75311"/>
                      <a:pt x="57150" y="68580"/>
                      <a:pt x="34671" y="60579"/>
                    </a:cubicBezTo>
                    <a:cubicBezTo>
                      <a:pt x="12192" y="52578"/>
                      <a:pt x="762" y="43434"/>
                      <a:pt x="0" y="33147"/>
                    </a:cubicBezTo>
                    <a:cubicBezTo>
                      <a:pt x="0" y="20701"/>
                      <a:pt x="13081" y="12065"/>
                      <a:pt x="39370" y="7366"/>
                    </a:cubicBezTo>
                    <a:cubicBezTo>
                      <a:pt x="53086" y="5207"/>
                      <a:pt x="75438" y="3556"/>
                      <a:pt x="106172" y="2159"/>
                    </a:cubicBezTo>
                    <a:cubicBezTo>
                      <a:pt x="136906" y="762"/>
                      <a:pt x="176276" y="0"/>
                      <a:pt x="224663" y="0"/>
                    </a:cubicBezTo>
                    <a:cubicBezTo>
                      <a:pt x="482092" y="0"/>
                      <a:pt x="680085" y="46228"/>
                      <a:pt x="818388" y="138684"/>
                    </a:cubicBezTo>
                    <a:cubicBezTo>
                      <a:pt x="956691" y="231140"/>
                      <a:pt x="1026033" y="363093"/>
                      <a:pt x="1026033" y="534289"/>
                    </a:cubicBezTo>
                    <a:cubicBezTo>
                      <a:pt x="1026033" y="626745"/>
                      <a:pt x="1001141" y="705612"/>
                      <a:pt x="951484" y="770890"/>
                    </a:cubicBezTo>
                    <a:cubicBezTo>
                      <a:pt x="901827" y="836168"/>
                      <a:pt x="827532" y="885571"/>
                      <a:pt x="728853" y="919480"/>
                    </a:cubicBezTo>
                    <a:lnTo>
                      <a:pt x="955548" y="1359535"/>
                    </a:lnTo>
                    <a:cubicBezTo>
                      <a:pt x="978281" y="1404366"/>
                      <a:pt x="1010031" y="1437132"/>
                      <a:pt x="1050798" y="1457833"/>
                    </a:cubicBezTo>
                    <a:cubicBezTo>
                      <a:pt x="1089406" y="1476502"/>
                      <a:pt x="1109472" y="1488821"/>
                      <a:pt x="1110869" y="1495171"/>
                    </a:cubicBezTo>
                    <a:lnTo>
                      <a:pt x="1105408" y="1509649"/>
                    </a:lnTo>
                    <a:cubicBezTo>
                      <a:pt x="1088136" y="1515872"/>
                      <a:pt x="1081151" y="1517269"/>
                      <a:pt x="1073531" y="1517904"/>
                    </a:cubicBezTo>
                    <a:cubicBezTo>
                      <a:pt x="1065911" y="1518539"/>
                      <a:pt x="1052703" y="1518920"/>
                      <a:pt x="1034161" y="1518920"/>
                    </a:cubicBezTo>
                    <a:lnTo>
                      <a:pt x="745617" y="1518920"/>
                    </a:lnTo>
                    <a:cubicBezTo>
                      <a:pt x="715899" y="1518920"/>
                      <a:pt x="696849" y="1517650"/>
                      <a:pt x="688594" y="1514856"/>
                    </a:cubicBezTo>
                    <a:lnTo>
                      <a:pt x="675767" y="1506474"/>
                    </a:lnTo>
                    <a:cubicBezTo>
                      <a:pt x="675005" y="1488567"/>
                      <a:pt x="690372" y="1476375"/>
                      <a:pt x="721106" y="1461516"/>
                    </a:cubicBezTo>
                    <a:cubicBezTo>
                      <a:pt x="751840" y="1446657"/>
                      <a:pt x="767207" y="1428242"/>
                      <a:pt x="767207" y="1406144"/>
                    </a:cubicBezTo>
                    <a:lnTo>
                      <a:pt x="763016" y="1379347"/>
                    </a:lnTo>
                    <a:cubicBezTo>
                      <a:pt x="760222" y="1370330"/>
                      <a:pt x="754761" y="1357249"/>
                      <a:pt x="746379" y="1339977"/>
                    </a:cubicBezTo>
                    <a:lnTo>
                      <a:pt x="744728" y="1334516"/>
                    </a:lnTo>
                    <a:lnTo>
                      <a:pt x="559308" y="947293"/>
                    </a:lnTo>
                    <a:lnTo>
                      <a:pt x="488823" y="954532"/>
                    </a:lnTo>
                    <a:lnTo>
                      <a:pt x="439166" y="955548"/>
                    </a:lnTo>
                    <a:cubicBezTo>
                      <a:pt x="426720" y="955548"/>
                      <a:pt x="412242" y="955294"/>
                      <a:pt x="395605" y="954532"/>
                    </a:cubicBezTo>
                    <a:cubicBezTo>
                      <a:pt x="378968" y="953770"/>
                      <a:pt x="369062" y="953516"/>
                      <a:pt x="365633" y="953516"/>
                    </a:cubicBezTo>
                    <a:lnTo>
                      <a:pt x="286893" y="947293"/>
                    </a:lnTo>
                    <a:lnTo>
                      <a:pt x="285877" y="1347470"/>
                    </a:lnTo>
                    <a:cubicBezTo>
                      <a:pt x="285877" y="1361186"/>
                      <a:pt x="285877" y="1373632"/>
                      <a:pt x="285877" y="1384681"/>
                    </a:cubicBezTo>
                    <a:lnTo>
                      <a:pt x="289560" y="1418209"/>
                    </a:lnTo>
                    <a:cubicBezTo>
                      <a:pt x="291973" y="1429639"/>
                      <a:pt x="297307" y="1437767"/>
                      <a:pt x="305562" y="1442974"/>
                    </a:cubicBezTo>
                    <a:cubicBezTo>
                      <a:pt x="313817" y="1448054"/>
                      <a:pt x="329184" y="1455166"/>
                      <a:pt x="351663" y="1464056"/>
                    </a:cubicBezTo>
                    <a:cubicBezTo>
                      <a:pt x="374142" y="1472946"/>
                      <a:pt x="385572" y="1481963"/>
                      <a:pt x="386334" y="1490853"/>
                    </a:cubicBezTo>
                    <a:lnTo>
                      <a:pt x="382143" y="1508379"/>
                    </a:lnTo>
                    <a:cubicBezTo>
                      <a:pt x="365633" y="1516634"/>
                      <a:pt x="348742" y="1518666"/>
                      <a:pt x="323342" y="1518666"/>
                    </a:cubicBezTo>
                    <a:lnTo>
                      <a:pt x="65024" y="151866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51913" y="864935"/>
              <a:ext cx="364608" cy="237381"/>
              <a:chOff x="0" y="0"/>
              <a:chExt cx="1751279" cy="1140181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63373" y="87884"/>
                <a:ext cx="801497" cy="988949"/>
              </a:xfrm>
              <a:custGeom>
                <a:avLst/>
                <a:gdLst/>
                <a:ahLst/>
                <a:cxnLst/>
                <a:rect l="l" t="t" r="r" b="b"/>
                <a:pathLst>
                  <a:path w="801497" h="988949">
                    <a:moveTo>
                      <a:pt x="220599" y="621919"/>
                    </a:moveTo>
                    <a:lnTo>
                      <a:pt x="218694" y="630047"/>
                    </a:lnTo>
                    <a:lnTo>
                      <a:pt x="218059" y="641604"/>
                    </a:lnTo>
                    <a:cubicBezTo>
                      <a:pt x="218059" y="648335"/>
                      <a:pt x="220091" y="653542"/>
                      <a:pt x="224155" y="657225"/>
                    </a:cubicBezTo>
                    <a:lnTo>
                      <a:pt x="235458" y="662051"/>
                    </a:lnTo>
                    <a:lnTo>
                      <a:pt x="487172" y="662051"/>
                    </a:lnTo>
                    <a:cubicBezTo>
                      <a:pt x="496189" y="662051"/>
                      <a:pt x="503682" y="659638"/>
                      <a:pt x="509524" y="654812"/>
                    </a:cubicBezTo>
                    <a:lnTo>
                      <a:pt x="518541" y="644398"/>
                    </a:lnTo>
                    <a:lnTo>
                      <a:pt x="517652" y="625983"/>
                    </a:lnTo>
                    <a:cubicBezTo>
                      <a:pt x="517652" y="621919"/>
                      <a:pt x="516763" y="617474"/>
                      <a:pt x="514985" y="612521"/>
                    </a:cubicBezTo>
                    <a:lnTo>
                      <a:pt x="373253" y="148082"/>
                    </a:lnTo>
                    <a:lnTo>
                      <a:pt x="361188" y="148209"/>
                    </a:lnTo>
                    <a:lnTo>
                      <a:pt x="220599" y="621919"/>
                    </a:lnTo>
                    <a:close/>
                    <a:moveTo>
                      <a:pt x="31877" y="988822"/>
                    </a:moveTo>
                    <a:lnTo>
                      <a:pt x="11557" y="987806"/>
                    </a:lnTo>
                    <a:cubicBezTo>
                      <a:pt x="3429" y="983742"/>
                      <a:pt x="1016" y="980186"/>
                      <a:pt x="0" y="975360"/>
                    </a:cubicBezTo>
                    <a:cubicBezTo>
                      <a:pt x="0" y="967740"/>
                      <a:pt x="7874" y="960882"/>
                      <a:pt x="23622" y="955040"/>
                    </a:cubicBezTo>
                    <a:lnTo>
                      <a:pt x="29083" y="953008"/>
                    </a:lnTo>
                    <a:cubicBezTo>
                      <a:pt x="52070" y="943610"/>
                      <a:pt x="69088" y="933323"/>
                      <a:pt x="79883" y="922274"/>
                    </a:cubicBezTo>
                    <a:cubicBezTo>
                      <a:pt x="90678" y="911225"/>
                      <a:pt x="101473" y="888111"/>
                      <a:pt x="112395" y="852932"/>
                    </a:cubicBezTo>
                    <a:lnTo>
                      <a:pt x="375793" y="0"/>
                    </a:lnTo>
                    <a:lnTo>
                      <a:pt x="445516" y="0"/>
                    </a:lnTo>
                    <a:lnTo>
                      <a:pt x="716788" y="889381"/>
                    </a:lnTo>
                    <a:cubicBezTo>
                      <a:pt x="724916" y="915924"/>
                      <a:pt x="741172" y="936498"/>
                      <a:pt x="765556" y="950976"/>
                    </a:cubicBezTo>
                    <a:cubicBezTo>
                      <a:pt x="788543" y="964057"/>
                      <a:pt x="800481" y="972185"/>
                      <a:pt x="801497" y="975360"/>
                    </a:cubicBezTo>
                    <a:lnTo>
                      <a:pt x="798703" y="982726"/>
                    </a:lnTo>
                    <a:cubicBezTo>
                      <a:pt x="787400" y="987679"/>
                      <a:pt x="777875" y="988949"/>
                      <a:pt x="764286" y="988949"/>
                    </a:cubicBezTo>
                    <a:lnTo>
                      <a:pt x="563245" y="988949"/>
                    </a:lnTo>
                    <a:cubicBezTo>
                      <a:pt x="551053" y="988949"/>
                      <a:pt x="543306" y="988187"/>
                      <a:pt x="539877" y="986536"/>
                    </a:cubicBezTo>
                    <a:lnTo>
                      <a:pt x="534543" y="981710"/>
                    </a:lnTo>
                    <a:cubicBezTo>
                      <a:pt x="534035" y="970026"/>
                      <a:pt x="544957" y="962533"/>
                      <a:pt x="566547" y="954405"/>
                    </a:cubicBezTo>
                    <a:cubicBezTo>
                      <a:pt x="588137" y="946277"/>
                      <a:pt x="599059" y="934339"/>
                      <a:pt x="599059" y="918464"/>
                    </a:cubicBezTo>
                    <a:lnTo>
                      <a:pt x="597027" y="900303"/>
                    </a:lnTo>
                    <a:lnTo>
                      <a:pt x="591058" y="873887"/>
                    </a:lnTo>
                    <a:lnTo>
                      <a:pt x="552196" y="741807"/>
                    </a:lnTo>
                    <a:cubicBezTo>
                      <a:pt x="546735" y="723900"/>
                      <a:pt x="539877" y="711327"/>
                      <a:pt x="531495" y="704342"/>
                    </a:cubicBezTo>
                    <a:cubicBezTo>
                      <a:pt x="523113" y="697357"/>
                      <a:pt x="511048" y="693928"/>
                      <a:pt x="495300" y="693928"/>
                    </a:cubicBezTo>
                    <a:lnTo>
                      <a:pt x="235712" y="693928"/>
                    </a:lnTo>
                    <a:cubicBezTo>
                      <a:pt x="221742" y="693928"/>
                      <a:pt x="211582" y="696341"/>
                      <a:pt x="205232" y="701294"/>
                    </a:cubicBezTo>
                    <a:cubicBezTo>
                      <a:pt x="198882" y="706374"/>
                      <a:pt x="193040" y="717169"/>
                      <a:pt x="187579" y="733806"/>
                    </a:cubicBezTo>
                    <a:lnTo>
                      <a:pt x="157099" y="839216"/>
                    </a:lnTo>
                    <a:lnTo>
                      <a:pt x="150368" y="868299"/>
                    </a:lnTo>
                    <a:lnTo>
                      <a:pt x="148336" y="897382"/>
                    </a:lnTo>
                    <a:cubicBezTo>
                      <a:pt x="148336" y="908304"/>
                      <a:pt x="151003" y="918464"/>
                      <a:pt x="156464" y="927862"/>
                    </a:cubicBezTo>
                    <a:cubicBezTo>
                      <a:pt x="161925" y="937260"/>
                      <a:pt x="169545" y="944372"/>
                      <a:pt x="179451" y="948944"/>
                    </a:cubicBezTo>
                    <a:lnTo>
                      <a:pt x="199771" y="956310"/>
                    </a:lnTo>
                    <a:cubicBezTo>
                      <a:pt x="217297" y="962660"/>
                      <a:pt x="226187" y="969391"/>
                      <a:pt x="226187" y="976630"/>
                    </a:cubicBezTo>
                    <a:lnTo>
                      <a:pt x="223139" y="983488"/>
                    </a:lnTo>
                    <a:lnTo>
                      <a:pt x="209931" y="987679"/>
                    </a:lnTo>
                    <a:cubicBezTo>
                      <a:pt x="202184" y="988568"/>
                      <a:pt x="196469" y="988822"/>
                      <a:pt x="188849" y="988822"/>
                    </a:cubicBezTo>
                    <a:lnTo>
                      <a:pt x="31877" y="98882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923671" y="63373"/>
                <a:ext cx="764159" cy="1013206"/>
              </a:xfrm>
              <a:custGeom>
                <a:avLst/>
                <a:gdLst/>
                <a:ahLst/>
                <a:cxnLst/>
                <a:rect l="l" t="t" r="r" b="b"/>
                <a:pathLst>
                  <a:path w="764159" h="1013206">
                    <a:moveTo>
                      <a:pt x="322199" y="110490"/>
                    </a:moveTo>
                    <a:cubicBezTo>
                      <a:pt x="322199" y="87503"/>
                      <a:pt x="318770" y="72390"/>
                      <a:pt x="311785" y="65532"/>
                    </a:cubicBezTo>
                    <a:cubicBezTo>
                      <a:pt x="304800" y="58674"/>
                      <a:pt x="283210" y="54991"/>
                      <a:pt x="247142" y="54991"/>
                    </a:cubicBezTo>
                    <a:cubicBezTo>
                      <a:pt x="212344" y="54991"/>
                      <a:pt x="181483" y="62484"/>
                      <a:pt x="154432" y="77597"/>
                    </a:cubicBezTo>
                    <a:cubicBezTo>
                      <a:pt x="127381" y="92710"/>
                      <a:pt x="99695" y="118237"/>
                      <a:pt x="71247" y="154432"/>
                    </a:cubicBezTo>
                    <a:lnTo>
                      <a:pt x="40132" y="205232"/>
                    </a:lnTo>
                    <a:cubicBezTo>
                      <a:pt x="29845" y="225044"/>
                      <a:pt x="20701" y="234950"/>
                      <a:pt x="13081" y="234950"/>
                    </a:cubicBezTo>
                    <a:lnTo>
                      <a:pt x="8128" y="233553"/>
                    </a:lnTo>
                    <a:lnTo>
                      <a:pt x="0" y="225044"/>
                    </a:lnTo>
                    <a:lnTo>
                      <a:pt x="1651" y="211328"/>
                    </a:lnTo>
                    <a:cubicBezTo>
                      <a:pt x="2540" y="205867"/>
                      <a:pt x="4191" y="200533"/>
                      <a:pt x="6350" y="195072"/>
                    </a:cubicBezTo>
                    <a:lnTo>
                      <a:pt x="67183" y="20447"/>
                    </a:lnTo>
                    <a:cubicBezTo>
                      <a:pt x="69469" y="12827"/>
                      <a:pt x="72009" y="7493"/>
                      <a:pt x="74676" y="4445"/>
                    </a:cubicBezTo>
                    <a:lnTo>
                      <a:pt x="81026" y="0"/>
                    </a:lnTo>
                    <a:lnTo>
                      <a:pt x="90297" y="2667"/>
                    </a:lnTo>
                    <a:cubicBezTo>
                      <a:pt x="108839" y="17145"/>
                      <a:pt x="142367" y="24384"/>
                      <a:pt x="190627" y="24384"/>
                    </a:cubicBezTo>
                    <a:lnTo>
                      <a:pt x="575691" y="24384"/>
                    </a:lnTo>
                    <a:cubicBezTo>
                      <a:pt x="624586" y="24384"/>
                      <a:pt x="657479" y="17145"/>
                      <a:pt x="674751" y="2667"/>
                    </a:cubicBezTo>
                    <a:lnTo>
                      <a:pt x="679577" y="0"/>
                    </a:lnTo>
                    <a:lnTo>
                      <a:pt x="686943" y="1397"/>
                    </a:lnTo>
                    <a:cubicBezTo>
                      <a:pt x="692404" y="6858"/>
                      <a:pt x="695071" y="12319"/>
                      <a:pt x="697738" y="20447"/>
                    </a:cubicBezTo>
                    <a:lnTo>
                      <a:pt x="760095" y="194945"/>
                    </a:lnTo>
                    <a:lnTo>
                      <a:pt x="764159" y="209931"/>
                    </a:lnTo>
                    <a:lnTo>
                      <a:pt x="764159" y="221488"/>
                    </a:lnTo>
                    <a:lnTo>
                      <a:pt x="762889" y="227203"/>
                    </a:lnTo>
                    <a:lnTo>
                      <a:pt x="754253" y="235077"/>
                    </a:lnTo>
                    <a:cubicBezTo>
                      <a:pt x="743839" y="235077"/>
                      <a:pt x="736219" y="226822"/>
                      <a:pt x="727710" y="210058"/>
                    </a:cubicBezTo>
                    <a:lnTo>
                      <a:pt x="711454" y="180975"/>
                    </a:lnTo>
                    <a:cubicBezTo>
                      <a:pt x="682625" y="137160"/>
                      <a:pt x="652907" y="105283"/>
                      <a:pt x="622427" y="85217"/>
                    </a:cubicBezTo>
                    <a:cubicBezTo>
                      <a:pt x="591947" y="65151"/>
                      <a:pt x="557149" y="55118"/>
                      <a:pt x="517906" y="55118"/>
                    </a:cubicBezTo>
                    <a:cubicBezTo>
                      <a:pt x="481711" y="55118"/>
                      <a:pt x="459994" y="58674"/>
                      <a:pt x="452628" y="65913"/>
                    </a:cubicBezTo>
                    <a:cubicBezTo>
                      <a:pt x="445262" y="73152"/>
                      <a:pt x="441452" y="88011"/>
                      <a:pt x="441452" y="110617"/>
                    </a:cubicBezTo>
                    <a:lnTo>
                      <a:pt x="441452" y="902208"/>
                    </a:lnTo>
                    <a:cubicBezTo>
                      <a:pt x="441452" y="911733"/>
                      <a:pt x="441452" y="919861"/>
                      <a:pt x="441452" y="926592"/>
                    </a:cubicBezTo>
                    <a:lnTo>
                      <a:pt x="442468" y="940689"/>
                    </a:lnTo>
                    <a:cubicBezTo>
                      <a:pt x="446532" y="956437"/>
                      <a:pt x="450088" y="961771"/>
                      <a:pt x="455041" y="964438"/>
                    </a:cubicBezTo>
                    <a:lnTo>
                      <a:pt x="461391" y="967486"/>
                    </a:lnTo>
                    <a:cubicBezTo>
                      <a:pt x="475869" y="974217"/>
                      <a:pt x="481838" y="976884"/>
                      <a:pt x="486791" y="978662"/>
                    </a:cubicBezTo>
                    <a:cubicBezTo>
                      <a:pt x="501650" y="983615"/>
                      <a:pt x="509143" y="989076"/>
                      <a:pt x="509143" y="994918"/>
                    </a:cubicBezTo>
                    <a:lnTo>
                      <a:pt x="506349" y="1006348"/>
                    </a:lnTo>
                    <a:cubicBezTo>
                      <a:pt x="495046" y="1011809"/>
                      <a:pt x="483616" y="1013206"/>
                      <a:pt x="466598" y="1013206"/>
                    </a:cubicBezTo>
                    <a:lnTo>
                      <a:pt x="297180" y="1013206"/>
                    </a:lnTo>
                    <a:cubicBezTo>
                      <a:pt x="281305" y="1013206"/>
                      <a:pt x="270510" y="1011809"/>
                      <a:pt x="264668" y="1009015"/>
                    </a:cubicBezTo>
                    <a:lnTo>
                      <a:pt x="255905" y="1001649"/>
                    </a:lnTo>
                    <a:cubicBezTo>
                      <a:pt x="255905" y="989457"/>
                      <a:pt x="262890" y="983996"/>
                      <a:pt x="276860" y="978662"/>
                    </a:cubicBezTo>
                    <a:lnTo>
                      <a:pt x="289941" y="973582"/>
                    </a:lnTo>
                    <a:cubicBezTo>
                      <a:pt x="298958" y="969518"/>
                      <a:pt x="303403" y="967105"/>
                      <a:pt x="307975" y="964438"/>
                    </a:cubicBezTo>
                    <a:lnTo>
                      <a:pt x="316103" y="955675"/>
                    </a:lnTo>
                    <a:cubicBezTo>
                      <a:pt x="321056" y="935736"/>
                      <a:pt x="322199" y="921131"/>
                      <a:pt x="322199" y="902208"/>
                    </a:cubicBezTo>
                    <a:lnTo>
                      <a:pt x="322199" y="11049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296022" y="506766"/>
              <a:ext cx="242933" cy="329361"/>
              <a:chOff x="0" y="0"/>
              <a:chExt cx="1166851" cy="158197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66876" cy="1582039"/>
              </a:xfrm>
              <a:custGeom>
                <a:avLst/>
                <a:gdLst/>
                <a:ahLst/>
                <a:cxnLst/>
                <a:rect l="l" t="t" r="r" b="b"/>
                <a:pathLst>
                  <a:path w="1166876" h="1582039">
                    <a:moveTo>
                      <a:pt x="954659" y="857250"/>
                    </a:moveTo>
                    <a:cubicBezTo>
                      <a:pt x="954659" y="608076"/>
                      <a:pt x="921385" y="411861"/>
                      <a:pt x="854710" y="268605"/>
                    </a:cubicBezTo>
                    <a:cubicBezTo>
                      <a:pt x="788035" y="125349"/>
                      <a:pt x="697865" y="53721"/>
                      <a:pt x="583946" y="53721"/>
                    </a:cubicBezTo>
                    <a:cubicBezTo>
                      <a:pt x="470789" y="53721"/>
                      <a:pt x="380492" y="125349"/>
                      <a:pt x="313182" y="268605"/>
                    </a:cubicBezTo>
                    <a:cubicBezTo>
                      <a:pt x="245872" y="411861"/>
                      <a:pt x="212217" y="608076"/>
                      <a:pt x="212217" y="857250"/>
                    </a:cubicBezTo>
                    <a:cubicBezTo>
                      <a:pt x="212217" y="1078738"/>
                      <a:pt x="243459" y="1246251"/>
                      <a:pt x="305943" y="1359281"/>
                    </a:cubicBezTo>
                    <a:cubicBezTo>
                      <a:pt x="368427" y="1472565"/>
                      <a:pt x="461137" y="1529080"/>
                      <a:pt x="583946" y="1529080"/>
                    </a:cubicBezTo>
                    <a:cubicBezTo>
                      <a:pt x="706120" y="1529080"/>
                      <a:pt x="798449" y="1472565"/>
                      <a:pt x="860933" y="1359281"/>
                    </a:cubicBezTo>
                    <a:cubicBezTo>
                      <a:pt x="923417" y="1246124"/>
                      <a:pt x="954659" y="1078738"/>
                      <a:pt x="954659" y="857250"/>
                    </a:cubicBezTo>
                    <a:close/>
                    <a:moveTo>
                      <a:pt x="583946" y="0"/>
                    </a:moveTo>
                    <a:cubicBezTo>
                      <a:pt x="637159" y="0"/>
                      <a:pt x="690626" y="12827"/>
                      <a:pt x="744474" y="38227"/>
                    </a:cubicBezTo>
                    <a:cubicBezTo>
                      <a:pt x="798322" y="63627"/>
                      <a:pt x="847979" y="100711"/>
                      <a:pt x="893572" y="149098"/>
                    </a:cubicBezTo>
                    <a:cubicBezTo>
                      <a:pt x="985393" y="249174"/>
                      <a:pt x="1053846" y="357251"/>
                      <a:pt x="1099058" y="473583"/>
                    </a:cubicBezTo>
                    <a:cubicBezTo>
                      <a:pt x="1144270" y="589915"/>
                      <a:pt x="1166876" y="716407"/>
                      <a:pt x="1166876" y="853059"/>
                    </a:cubicBezTo>
                    <a:cubicBezTo>
                      <a:pt x="1166876" y="1067689"/>
                      <a:pt x="1112139" y="1242949"/>
                      <a:pt x="1002792" y="1378585"/>
                    </a:cubicBezTo>
                    <a:cubicBezTo>
                      <a:pt x="893445" y="1514221"/>
                      <a:pt x="753745" y="1582039"/>
                      <a:pt x="583946" y="1582039"/>
                    </a:cubicBezTo>
                    <a:cubicBezTo>
                      <a:pt x="414147" y="1582039"/>
                      <a:pt x="274320" y="1514348"/>
                      <a:pt x="164719" y="1379093"/>
                    </a:cubicBezTo>
                    <a:cubicBezTo>
                      <a:pt x="55118" y="1243838"/>
                      <a:pt x="0" y="1068451"/>
                      <a:pt x="0" y="853059"/>
                    </a:cubicBezTo>
                    <a:cubicBezTo>
                      <a:pt x="0" y="743331"/>
                      <a:pt x="15113" y="638937"/>
                      <a:pt x="45466" y="539877"/>
                    </a:cubicBezTo>
                    <a:cubicBezTo>
                      <a:pt x="75819" y="440817"/>
                      <a:pt x="120269" y="349123"/>
                      <a:pt x="178562" y="264414"/>
                    </a:cubicBezTo>
                    <a:cubicBezTo>
                      <a:pt x="236855" y="179705"/>
                      <a:pt x="300863" y="114935"/>
                      <a:pt x="370713" y="69342"/>
                    </a:cubicBezTo>
                    <a:cubicBezTo>
                      <a:pt x="405892" y="46609"/>
                      <a:pt x="440944" y="29337"/>
                      <a:pt x="475742" y="17526"/>
                    </a:cubicBezTo>
                    <a:cubicBezTo>
                      <a:pt x="510540" y="5715"/>
                      <a:pt x="546608" y="0"/>
                      <a:pt x="583946" y="0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543470" y="877563"/>
              <a:ext cx="140774" cy="215620"/>
              <a:chOff x="0" y="0"/>
              <a:chExt cx="676161" cy="10356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762"/>
                <a:ext cx="676021" cy="1033399"/>
              </a:xfrm>
              <a:custGeom>
                <a:avLst/>
                <a:gdLst/>
                <a:ahLst/>
                <a:cxnLst/>
                <a:rect l="l" t="t" r="r" b="b"/>
                <a:pathLst>
                  <a:path w="676021" h="1033399">
                    <a:moveTo>
                      <a:pt x="422275" y="26416"/>
                    </a:moveTo>
                    <a:cubicBezTo>
                      <a:pt x="454787" y="26416"/>
                      <a:pt x="475996" y="18923"/>
                      <a:pt x="485902" y="3937"/>
                    </a:cubicBezTo>
                    <a:lnTo>
                      <a:pt x="489712" y="0"/>
                    </a:lnTo>
                    <a:lnTo>
                      <a:pt x="497332" y="127"/>
                    </a:lnTo>
                    <a:lnTo>
                      <a:pt x="504698" y="8255"/>
                    </a:lnTo>
                    <a:lnTo>
                      <a:pt x="601726" y="202438"/>
                    </a:lnTo>
                    <a:lnTo>
                      <a:pt x="602996" y="207899"/>
                    </a:lnTo>
                    <a:lnTo>
                      <a:pt x="602107" y="213614"/>
                    </a:lnTo>
                    <a:lnTo>
                      <a:pt x="596011" y="219075"/>
                    </a:lnTo>
                    <a:cubicBezTo>
                      <a:pt x="584835" y="219964"/>
                      <a:pt x="572389" y="209677"/>
                      <a:pt x="555625" y="188849"/>
                    </a:cubicBezTo>
                    <a:cubicBezTo>
                      <a:pt x="542544" y="171196"/>
                      <a:pt x="531495" y="157734"/>
                      <a:pt x="522351" y="148209"/>
                    </a:cubicBezTo>
                    <a:cubicBezTo>
                      <a:pt x="489458" y="113411"/>
                      <a:pt x="455041" y="89535"/>
                      <a:pt x="419227" y="76454"/>
                    </a:cubicBezTo>
                    <a:cubicBezTo>
                      <a:pt x="383413" y="63373"/>
                      <a:pt x="330073" y="56896"/>
                      <a:pt x="259207" y="56896"/>
                    </a:cubicBezTo>
                    <a:cubicBezTo>
                      <a:pt x="226695" y="56896"/>
                      <a:pt x="205994" y="60198"/>
                      <a:pt x="196977" y="67056"/>
                    </a:cubicBezTo>
                    <a:cubicBezTo>
                      <a:pt x="189357" y="73787"/>
                      <a:pt x="185547" y="88900"/>
                      <a:pt x="185547" y="112395"/>
                    </a:cubicBezTo>
                    <a:lnTo>
                      <a:pt x="185547" y="364109"/>
                    </a:lnTo>
                    <a:cubicBezTo>
                      <a:pt x="185547" y="379857"/>
                      <a:pt x="187960" y="390906"/>
                      <a:pt x="192659" y="397002"/>
                    </a:cubicBezTo>
                    <a:cubicBezTo>
                      <a:pt x="197358" y="403098"/>
                      <a:pt x="205613" y="406146"/>
                      <a:pt x="217297" y="406146"/>
                    </a:cubicBezTo>
                    <a:lnTo>
                      <a:pt x="313309" y="406146"/>
                    </a:lnTo>
                    <a:cubicBezTo>
                      <a:pt x="335915" y="406146"/>
                      <a:pt x="352933" y="404749"/>
                      <a:pt x="364490" y="402082"/>
                    </a:cubicBezTo>
                    <a:cubicBezTo>
                      <a:pt x="375920" y="399288"/>
                      <a:pt x="383794" y="394589"/>
                      <a:pt x="387731" y="387858"/>
                    </a:cubicBezTo>
                    <a:lnTo>
                      <a:pt x="397256" y="363474"/>
                    </a:lnTo>
                    <a:cubicBezTo>
                      <a:pt x="400939" y="352171"/>
                      <a:pt x="405257" y="346583"/>
                      <a:pt x="410083" y="346583"/>
                    </a:cubicBezTo>
                    <a:lnTo>
                      <a:pt x="415163" y="347345"/>
                    </a:lnTo>
                    <a:lnTo>
                      <a:pt x="422529" y="355092"/>
                    </a:lnTo>
                    <a:lnTo>
                      <a:pt x="505587" y="513588"/>
                    </a:lnTo>
                    <a:lnTo>
                      <a:pt x="507619" y="521716"/>
                    </a:lnTo>
                    <a:lnTo>
                      <a:pt x="508254" y="525145"/>
                    </a:lnTo>
                    <a:lnTo>
                      <a:pt x="507365" y="530098"/>
                    </a:lnTo>
                    <a:lnTo>
                      <a:pt x="498729" y="534543"/>
                    </a:lnTo>
                    <a:cubicBezTo>
                      <a:pt x="493268" y="534543"/>
                      <a:pt x="483870" y="528066"/>
                      <a:pt x="470408" y="514985"/>
                    </a:cubicBezTo>
                    <a:lnTo>
                      <a:pt x="441960" y="489331"/>
                    </a:lnTo>
                    <a:cubicBezTo>
                      <a:pt x="418973" y="470408"/>
                      <a:pt x="393319" y="456819"/>
                      <a:pt x="365125" y="448691"/>
                    </a:cubicBezTo>
                    <a:cubicBezTo>
                      <a:pt x="336931" y="440563"/>
                      <a:pt x="297307" y="436499"/>
                      <a:pt x="246253" y="436499"/>
                    </a:cubicBezTo>
                    <a:cubicBezTo>
                      <a:pt x="222250" y="436499"/>
                      <a:pt x="205867" y="440436"/>
                      <a:pt x="196850" y="448691"/>
                    </a:cubicBezTo>
                    <a:cubicBezTo>
                      <a:pt x="189230" y="457327"/>
                      <a:pt x="185420" y="481838"/>
                      <a:pt x="185420" y="522478"/>
                    </a:cubicBezTo>
                    <a:lnTo>
                      <a:pt x="185420" y="917067"/>
                    </a:lnTo>
                    <a:cubicBezTo>
                      <a:pt x="185420" y="944626"/>
                      <a:pt x="189992" y="962152"/>
                      <a:pt x="199263" y="969518"/>
                    </a:cubicBezTo>
                    <a:cubicBezTo>
                      <a:pt x="208534" y="976884"/>
                      <a:pt x="227584" y="980694"/>
                      <a:pt x="256413" y="980694"/>
                    </a:cubicBezTo>
                    <a:lnTo>
                      <a:pt x="322707" y="980694"/>
                    </a:lnTo>
                    <a:cubicBezTo>
                      <a:pt x="378206" y="980694"/>
                      <a:pt x="425831" y="974217"/>
                      <a:pt x="465582" y="961390"/>
                    </a:cubicBezTo>
                    <a:cubicBezTo>
                      <a:pt x="505333" y="948563"/>
                      <a:pt x="541782" y="927989"/>
                      <a:pt x="575183" y="900176"/>
                    </a:cubicBezTo>
                    <a:cubicBezTo>
                      <a:pt x="591439" y="886587"/>
                      <a:pt x="608457" y="868172"/>
                      <a:pt x="626237" y="844931"/>
                    </a:cubicBezTo>
                    <a:cubicBezTo>
                      <a:pt x="644017" y="821690"/>
                      <a:pt x="656590" y="810006"/>
                      <a:pt x="663829" y="810006"/>
                    </a:cubicBezTo>
                    <a:lnTo>
                      <a:pt x="669290" y="811276"/>
                    </a:lnTo>
                    <a:lnTo>
                      <a:pt x="676021" y="819023"/>
                    </a:lnTo>
                    <a:lnTo>
                      <a:pt x="675640" y="830072"/>
                    </a:lnTo>
                    <a:lnTo>
                      <a:pt x="670687" y="841883"/>
                    </a:lnTo>
                    <a:lnTo>
                      <a:pt x="591439" y="1004316"/>
                    </a:lnTo>
                    <a:cubicBezTo>
                      <a:pt x="584708" y="1017778"/>
                      <a:pt x="580009" y="1025906"/>
                      <a:pt x="577215" y="1028573"/>
                    </a:cubicBezTo>
                    <a:lnTo>
                      <a:pt x="570484" y="1033399"/>
                    </a:lnTo>
                    <a:lnTo>
                      <a:pt x="556895" y="1030732"/>
                    </a:lnTo>
                    <a:cubicBezTo>
                      <a:pt x="550164" y="1025779"/>
                      <a:pt x="542036" y="1021842"/>
                      <a:pt x="532511" y="1019175"/>
                    </a:cubicBezTo>
                    <a:lnTo>
                      <a:pt x="498856" y="1015238"/>
                    </a:lnTo>
                    <a:lnTo>
                      <a:pt x="41275" y="1015238"/>
                    </a:lnTo>
                    <a:cubicBezTo>
                      <a:pt x="25527" y="1015238"/>
                      <a:pt x="14605" y="1013841"/>
                      <a:pt x="8763" y="1011047"/>
                    </a:cubicBezTo>
                    <a:lnTo>
                      <a:pt x="0" y="1003681"/>
                    </a:lnTo>
                    <a:cubicBezTo>
                      <a:pt x="0" y="991489"/>
                      <a:pt x="6985" y="986155"/>
                      <a:pt x="20955" y="980694"/>
                    </a:cubicBezTo>
                    <a:lnTo>
                      <a:pt x="34036" y="975614"/>
                    </a:lnTo>
                    <a:cubicBezTo>
                      <a:pt x="43053" y="971550"/>
                      <a:pt x="47625" y="969137"/>
                      <a:pt x="52070" y="966470"/>
                    </a:cubicBezTo>
                    <a:lnTo>
                      <a:pt x="60198" y="957707"/>
                    </a:lnTo>
                    <a:cubicBezTo>
                      <a:pt x="65151" y="937768"/>
                      <a:pt x="66294" y="923163"/>
                      <a:pt x="66294" y="904240"/>
                    </a:cubicBezTo>
                    <a:lnTo>
                      <a:pt x="66294" y="129286"/>
                    </a:lnTo>
                    <a:cubicBezTo>
                      <a:pt x="66294" y="110236"/>
                      <a:pt x="65151" y="97663"/>
                      <a:pt x="62992" y="91313"/>
                    </a:cubicBezTo>
                    <a:lnTo>
                      <a:pt x="58039" y="77597"/>
                    </a:lnTo>
                    <a:lnTo>
                      <a:pt x="20955" y="61595"/>
                    </a:lnTo>
                    <a:cubicBezTo>
                      <a:pt x="7493" y="56261"/>
                      <a:pt x="508" y="50419"/>
                      <a:pt x="0" y="44069"/>
                    </a:cubicBezTo>
                    <a:lnTo>
                      <a:pt x="2667" y="34163"/>
                    </a:lnTo>
                    <a:cubicBezTo>
                      <a:pt x="13589" y="27813"/>
                      <a:pt x="24511" y="26416"/>
                      <a:pt x="41275" y="26416"/>
                    </a:cubicBezTo>
                    <a:lnTo>
                      <a:pt x="422275" y="26416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720320" y="882386"/>
              <a:ext cx="151195" cy="206709"/>
              <a:chOff x="0" y="0"/>
              <a:chExt cx="726211" cy="992861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26186" cy="992886"/>
              </a:xfrm>
              <a:custGeom>
                <a:avLst/>
                <a:gdLst/>
                <a:ahLst/>
                <a:cxnLst/>
                <a:rect l="l" t="t" r="r" b="b"/>
                <a:pathLst>
                  <a:path w="726186" h="992886">
                    <a:moveTo>
                      <a:pt x="186817" y="526542"/>
                    </a:moveTo>
                    <a:cubicBezTo>
                      <a:pt x="186817" y="547751"/>
                      <a:pt x="195326" y="563626"/>
                      <a:pt x="212217" y="574294"/>
                    </a:cubicBezTo>
                    <a:cubicBezTo>
                      <a:pt x="229108" y="584962"/>
                      <a:pt x="255524" y="590169"/>
                      <a:pt x="291084" y="590169"/>
                    </a:cubicBezTo>
                    <a:cubicBezTo>
                      <a:pt x="366903" y="590169"/>
                      <a:pt x="426847" y="568452"/>
                      <a:pt x="471043" y="524764"/>
                    </a:cubicBezTo>
                    <a:cubicBezTo>
                      <a:pt x="515239" y="481330"/>
                      <a:pt x="537464" y="421386"/>
                      <a:pt x="537464" y="345186"/>
                    </a:cubicBezTo>
                    <a:cubicBezTo>
                      <a:pt x="537464" y="255016"/>
                      <a:pt x="510540" y="180721"/>
                      <a:pt x="456819" y="122174"/>
                    </a:cubicBezTo>
                    <a:cubicBezTo>
                      <a:pt x="403098" y="63627"/>
                      <a:pt x="334899" y="34544"/>
                      <a:pt x="251841" y="34544"/>
                    </a:cubicBezTo>
                    <a:cubicBezTo>
                      <a:pt x="224409" y="34544"/>
                      <a:pt x="206502" y="37719"/>
                      <a:pt x="198755" y="44069"/>
                    </a:cubicBezTo>
                    <a:cubicBezTo>
                      <a:pt x="191008" y="50419"/>
                      <a:pt x="186944" y="64770"/>
                      <a:pt x="186944" y="87249"/>
                    </a:cubicBezTo>
                    <a:lnTo>
                      <a:pt x="186944" y="526542"/>
                    </a:lnTo>
                    <a:close/>
                    <a:moveTo>
                      <a:pt x="42545" y="992886"/>
                    </a:moveTo>
                    <a:cubicBezTo>
                      <a:pt x="26797" y="992886"/>
                      <a:pt x="15494" y="991616"/>
                      <a:pt x="8763" y="988695"/>
                    </a:cubicBezTo>
                    <a:lnTo>
                      <a:pt x="889" y="981329"/>
                    </a:lnTo>
                    <a:cubicBezTo>
                      <a:pt x="0" y="969518"/>
                      <a:pt x="7493" y="963930"/>
                      <a:pt x="22352" y="957580"/>
                    </a:cubicBezTo>
                    <a:cubicBezTo>
                      <a:pt x="36830" y="952119"/>
                      <a:pt x="47371" y="947166"/>
                      <a:pt x="54102" y="942721"/>
                    </a:cubicBezTo>
                    <a:lnTo>
                      <a:pt x="62611" y="933704"/>
                    </a:lnTo>
                    <a:cubicBezTo>
                      <a:pt x="66675" y="913892"/>
                      <a:pt x="67691" y="899414"/>
                      <a:pt x="67691" y="880364"/>
                    </a:cubicBezTo>
                    <a:lnTo>
                      <a:pt x="67691" y="115062"/>
                    </a:lnTo>
                    <a:cubicBezTo>
                      <a:pt x="67691" y="93853"/>
                      <a:pt x="66675" y="79121"/>
                      <a:pt x="64643" y="70739"/>
                    </a:cubicBezTo>
                    <a:lnTo>
                      <a:pt x="58801" y="56388"/>
                    </a:lnTo>
                    <a:cubicBezTo>
                      <a:pt x="47498" y="49149"/>
                      <a:pt x="37338" y="44704"/>
                      <a:pt x="22733" y="39624"/>
                    </a:cubicBezTo>
                    <a:cubicBezTo>
                      <a:pt x="8128" y="34544"/>
                      <a:pt x="381" y="28448"/>
                      <a:pt x="0" y="21717"/>
                    </a:cubicBezTo>
                    <a:cubicBezTo>
                      <a:pt x="0" y="13462"/>
                      <a:pt x="8509" y="7874"/>
                      <a:pt x="25781" y="4699"/>
                    </a:cubicBezTo>
                    <a:cubicBezTo>
                      <a:pt x="34671" y="3302"/>
                      <a:pt x="49276" y="2286"/>
                      <a:pt x="69342" y="1270"/>
                    </a:cubicBezTo>
                    <a:cubicBezTo>
                      <a:pt x="89408" y="254"/>
                      <a:pt x="115316" y="0"/>
                      <a:pt x="146812" y="0"/>
                    </a:cubicBezTo>
                    <a:cubicBezTo>
                      <a:pt x="315214" y="0"/>
                      <a:pt x="444500" y="30226"/>
                      <a:pt x="535051" y="90678"/>
                    </a:cubicBezTo>
                    <a:cubicBezTo>
                      <a:pt x="625475" y="151130"/>
                      <a:pt x="670814" y="237363"/>
                      <a:pt x="670814" y="349250"/>
                    </a:cubicBezTo>
                    <a:cubicBezTo>
                      <a:pt x="670814" y="409702"/>
                      <a:pt x="654558" y="461264"/>
                      <a:pt x="622046" y="503809"/>
                    </a:cubicBezTo>
                    <a:cubicBezTo>
                      <a:pt x="589534" y="546354"/>
                      <a:pt x="541020" y="578866"/>
                      <a:pt x="476504" y="600964"/>
                    </a:cubicBezTo>
                    <a:lnTo>
                      <a:pt x="624713" y="888619"/>
                    </a:lnTo>
                    <a:cubicBezTo>
                      <a:pt x="639699" y="917956"/>
                      <a:pt x="660400" y="939292"/>
                      <a:pt x="686943" y="952881"/>
                    </a:cubicBezTo>
                    <a:cubicBezTo>
                      <a:pt x="712216" y="965073"/>
                      <a:pt x="725297" y="973201"/>
                      <a:pt x="726186" y="977265"/>
                    </a:cubicBezTo>
                    <a:lnTo>
                      <a:pt x="722630" y="986663"/>
                    </a:lnTo>
                    <a:cubicBezTo>
                      <a:pt x="711327" y="990727"/>
                      <a:pt x="706755" y="991616"/>
                      <a:pt x="701802" y="992124"/>
                    </a:cubicBezTo>
                    <a:cubicBezTo>
                      <a:pt x="696849" y="992632"/>
                      <a:pt x="688213" y="992886"/>
                      <a:pt x="676021" y="992886"/>
                    </a:cubicBezTo>
                    <a:lnTo>
                      <a:pt x="487426" y="992886"/>
                    </a:lnTo>
                    <a:cubicBezTo>
                      <a:pt x="467995" y="992886"/>
                      <a:pt x="455549" y="991997"/>
                      <a:pt x="450088" y="990219"/>
                    </a:cubicBezTo>
                    <a:lnTo>
                      <a:pt x="441706" y="984758"/>
                    </a:lnTo>
                    <a:cubicBezTo>
                      <a:pt x="441198" y="973074"/>
                      <a:pt x="451231" y="965073"/>
                      <a:pt x="471424" y="955294"/>
                    </a:cubicBezTo>
                    <a:cubicBezTo>
                      <a:pt x="491617" y="945515"/>
                      <a:pt x="501523" y="933577"/>
                      <a:pt x="501523" y="919099"/>
                    </a:cubicBezTo>
                    <a:lnTo>
                      <a:pt x="500634" y="907288"/>
                    </a:lnTo>
                    <a:cubicBezTo>
                      <a:pt x="496951" y="895604"/>
                      <a:pt x="493395" y="887095"/>
                      <a:pt x="487934" y="875665"/>
                    </a:cubicBezTo>
                    <a:lnTo>
                      <a:pt x="486918" y="872109"/>
                    </a:lnTo>
                    <a:lnTo>
                      <a:pt x="365633" y="618998"/>
                    </a:lnTo>
                    <a:lnTo>
                      <a:pt x="319532" y="623824"/>
                    </a:lnTo>
                    <a:lnTo>
                      <a:pt x="287020" y="624586"/>
                    </a:lnTo>
                    <a:cubicBezTo>
                      <a:pt x="278892" y="624586"/>
                      <a:pt x="269367" y="624332"/>
                      <a:pt x="258572" y="623824"/>
                    </a:cubicBezTo>
                    <a:lnTo>
                      <a:pt x="241300" y="623189"/>
                    </a:lnTo>
                    <a:lnTo>
                      <a:pt x="187579" y="619125"/>
                    </a:lnTo>
                    <a:lnTo>
                      <a:pt x="186944" y="880745"/>
                    </a:lnTo>
                    <a:cubicBezTo>
                      <a:pt x="186944" y="889762"/>
                      <a:pt x="186944" y="897890"/>
                      <a:pt x="186944" y="905002"/>
                    </a:cubicBezTo>
                    <a:lnTo>
                      <a:pt x="187833" y="919480"/>
                    </a:lnTo>
                    <a:cubicBezTo>
                      <a:pt x="191008" y="934466"/>
                      <a:pt x="194437" y="939800"/>
                      <a:pt x="199898" y="943102"/>
                    </a:cubicBezTo>
                    <a:cubicBezTo>
                      <a:pt x="205359" y="946531"/>
                      <a:pt x="215392" y="951103"/>
                      <a:pt x="230124" y="956945"/>
                    </a:cubicBezTo>
                    <a:cubicBezTo>
                      <a:pt x="244856" y="962787"/>
                      <a:pt x="252349" y="968629"/>
                      <a:pt x="252730" y="974471"/>
                    </a:cubicBezTo>
                    <a:lnTo>
                      <a:pt x="250063" y="985901"/>
                    </a:lnTo>
                    <a:cubicBezTo>
                      <a:pt x="239268" y="991235"/>
                      <a:pt x="228219" y="992632"/>
                      <a:pt x="211582" y="992632"/>
                    </a:cubicBezTo>
                    <a:lnTo>
                      <a:pt x="42545" y="99263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364312" y="0"/>
              <a:ext cx="630120" cy="400025"/>
              <a:chOff x="0" y="0"/>
              <a:chExt cx="3026575" cy="192139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982980" y="184404"/>
                <a:ext cx="530479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383032">
                    <a:moveTo>
                      <a:pt x="530352" y="383032"/>
                    </a:moveTo>
                    <a:lnTo>
                      <a:pt x="141097" y="0"/>
                    </a:lnTo>
                    <a:lnTo>
                      <a:pt x="0" y="383032"/>
                    </a:lnTo>
                    <a:lnTo>
                      <a:pt x="530479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1513332" y="184404"/>
                <a:ext cx="530225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383032">
                    <a:moveTo>
                      <a:pt x="0" y="383032"/>
                    </a:moveTo>
                    <a:lnTo>
                      <a:pt x="530225" y="383032"/>
                    </a:lnTo>
                    <a:lnTo>
                      <a:pt x="389128" y="0"/>
                    </a:lnTo>
                    <a:lnTo>
                      <a:pt x="0" y="383032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1360678" y="567436"/>
                <a:ext cx="305181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305181" h="1290447">
                    <a:moveTo>
                      <a:pt x="152654" y="0"/>
                    </a:moveTo>
                    <a:lnTo>
                      <a:pt x="0" y="919226"/>
                    </a:lnTo>
                    <a:lnTo>
                      <a:pt x="152654" y="1290447"/>
                    </a:lnTo>
                    <a:lnTo>
                      <a:pt x="305181" y="919226"/>
                    </a:lnTo>
                    <a:lnTo>
                      <a:pt x="152654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503047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0"/>
                    </a:moveTo>
                    <a:lnTo>
                      <a:pt x="0" y="383032"/>
                    </a:lnTo>
                    <a:lnTo>
                      <a:pt x="479933" y="383032"/>
                    </a:lnTo>
                    <a:lnTo>
                      <a:pt x="621030" y="0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1902460" y="184404"/>
                <a:ext cx="621030" cy="383032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383032">
                    <a:moveTo>
                      <a:pt x="621030" y="383032"/>
                    </a:moveTo>
                    <a:lnTo>
                      <a:pt x="0" y="0"/>
                    </a:lnTo>
                    <a:lnTo>
                      <a:pt x="141097" y="383032"/>
                    </a:lnTo>
                    <a:lnTo>
                      <a:pt x="621030" y="383032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503047" y="567436"/>
                <a:ext cx="857758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758" h="919353">
                    <a:moveTo>
                      <a:pt x="0" y="0"/>
                    </a:moveTo>
                    <a:lnTo>
                      <a:pt x="857758" y="919353"/>
                    </a:lnTo>
                    <a:lnTo>
                      <a:pt x="47993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1124077" y="63500"/>
                <a:ext cx="778383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778383" h="503936">
                    <a:moveTo>
                      <a:pt x="388747" y="0"/>
                    </a:moveTo>
                    <a:lnTo>
                      <a:pt x="0" y="120904"/>
                    </a:lnTo>
                    <a:lnTo>
                      <a:pt x="389255" y="503936"/>
                    </a:lnTo>
                    <a:lnTo>
                      <a:pt x="778383" y="120904"/>
                    </a:lnTo>
                    <a:lnTo>
                      <a:pt x="389890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2076323" y="63500"/>
                <a:ext cx="418973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973" h="157099">
                    <a:moveTo>
                      <a:pt x="0" y="0"/>
                    </a:moveTo>
                    <a:lnTo>
                      <a:pt x="418973" y="157099"/>
                    </a:lnTo>
                    <a:lnTo>
                      <a:pt x="229743" y="0"/>
                    </a:lnTo>
                    <a:close/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1998345" y="567436"/>
                <a:ext cx="799465" cy="795655"/>
              </a:xfrm>
              <a:custGeom>
                <a:avLst/>
                <a:gdLst/>
                <a:ahLst/>
                <a:cxnLst/>
                <a:rect l="l" t="t" r="r" b="b"/>
                <a:pathLst>
                  <a:path w="799465" h="795655">
                    <a:moveTo>
                      <a:pt x="799465" y="0"/>
                    </a:moveTo>
                    <a:lnTo>
                      <a:pt x="525145" y="0"/>
                    </a:lnTo>
                    <a:lnTo>
                      <a:pt x="0" y="795655"/>
                    </a:lnTo>
                    <a:lnTo>
                      <a:pt x="799465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531368" y="63500"/>
                <a:ext cx="418846" cy="157099"/>
              </a:xfrm>
              <a:custGeom>
                <a:avLst/>
                <a:gdLst/>
                <a:ahLst/>
                <a:cxnLst/>
                <a:rect l="l" t="t" r="r" b="b"/>
                <a:pathLst>
                  <a:path w="418846" h="157099">
                    <a:moveTo>
                      <a:pt x="189357" y="0"/>
                    </a:moveTo>
                    <a:lnTo>
                      <a:pt x="0" y="157099"/>
                    </a:lnTo>
                    <a:lnTo>
                      <a:pt x="418846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665859" y="567436"/>
                <a:ext cx="857631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857631" h="919353">
                    <a:moveTo>
                      <a:pt x="0" y="919226"/>
                    </a:moveTo>
                    <a:lnTo>
                      <a:pt x="857631" y="0"/>
                    </a:lnTo>
                    <a:lnTo>
                      <a:pt x="377698" y="0"/>
                    </a:lnTo>
                    <a:lnTo>
                      <a:pt x="0" y="919353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1513332" y="567309"/>
                <a:ext cx="530225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225" h="919353">
                    <a:moveTo>
                      <a:pt x="0" y="127"/>
                    </a:moveTo>
                    <a:lnTo>
                      <a:pt x="0" y="127"/>
                    </a:lnTo>
                    <a:lnTo>
                      <a:pt x="152527" y="919353"/>
                    </a:lnTo>
                    <a:lnTo>
                      <a:pt x="530225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982980" y="567436"/>
                <a:ext cx="530479" cy="919353"/>
              </a:xfrm>
              <a:custGeom>
                <a:avLst/>
                <a:gdLst/>
                <a:ahLst/>
                <a:cxnLst/>
                <a:rect l="l" t="t" r="r" b="b"/>
                <a:pathLst>
                  <a:path w="530479" h="919353">
                    <a:moveTo>
                      <a:pt x="530352" y="0"/>
                    </a:moveTo>
                    <a:lnTo>
                      <a:pt x="0" y="0"/>
                    </a:lnTo>
                    <a:lnTo>
                      <a:pt x="377825" y="919353"/>
                    </a:lnTo>
                    <a:lnTo>
                      <a:pt x="530479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228854" y="220599"/>
                <a:ext cx="302387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387" h="346837">
                    <a:moveTo>
                      <a:pt x="274193" y="346837"/>
                    </a:moveTo>
                    <a:lnTo>
                      <a:pt x="302387" y="0"/>
                    </a:lnTo>
                    <a:lnTo>
                      <a:pt x="0" y="346837"/>
                    </a:lnTo>
                    <a:lnTo>
                      <a:pt x="274193" y="346837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1513332" y="567436"/>
                <a:ext cx="1440815" cy="1290574"/>
              </a:xfrm>
              <a:custGeom>
                <a:avLst/>
                <a:gdLst/>
                <a:ahLst/>
                <a:cxnLst/>
                <a:rect l="l" t="t" r="r" b="b"/>
                <a:pathLst>
                  <a:path w="1440815" h="1290574">
                    <a:moveTo>
                      <a:pt x="485140" y="795655"/>
                    </a:moveTo>
                    <a:lnTo>
                      <a:pt x="1010158" y="0"/>
                    </a:lnTo>
                    <a:lnTo>
                      <a:pt x="152527" y="919353"/>
                    </a:lnTo>
                    <a:lnTo>
                      <a:pt x="0" y="1290574"/>
                    </a:lnTo>
                    <a:lnTo>
                      <a:pt x="1440815" y="0"/>
                    </a:lnTo>
                    <a:lnTo>
                      <a:pt x="1284478" y="0"/>
                    </a:lnTo>
                    <a:lnTo>
                      <a:pt x="485013" y="795655"/>
                    </a:lnTo>
                    <a:lnTo>
                      <a:pt x="278892" y="1064133"/>
                    </a:lnTo>
                    <a:lnTo>
                      <a:pt x="485013" y="795655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228854" y="567436"/>
                <a:ext cx="776986" cy="761873"/>
              </a:xfrm>
              <a:custGeom>
                <a:avLst/>
                <a:gdLst/>
                <a:ahLst/>
                <a:cxnLst/>
                <a:rect l="l" t="t" r="r" b="b"/>
                <a:pathLst>
                  <a:path w="776986" h="761873">
                    <a:moveTo>
                      <a:pt x="776986" y="761873"/>
                    </a:moveTo>
                    <a:lnTo>
                      <a:pt x="274193" y="0"/>
                    </a:lnTo>
                    <a:lnTo>
                      <a:pt x="0" y="0"/>
                    </a:lnTo>
                    <a:lnTo>
                      <a:pt x="776986" y="761873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72517" y="567436"/>
                <a:ext cx="1052957" cy="943102"/>
              </a:xfrm>
              <a:custGeom>
                <a:avLst/>
                <a:gdLst/>
                <a:ahLst/>
                <a:cxnLst/>
                <a:rect l="l" t="t" r="r" b="b"/>
                <a:pathLst>
                  <a:path w="1052957" h="943102">
                    <a:moveTo>
                      <a:pt x="156337" y="0"/>
                    </a:moveTo>
                    <a:lnTo>
                      <a:pt x="0" y="0"/>
                    </a:lnTo>
                    <a:lnTo>
                      <a:pt x="1052957" y="943102"/>
                    </a:lnTo>
                    <a:lnTo>
                      <a:pt x="933450" y="761873"/>
                    </a:lnTo>
                    <a:lnTo>
                      <a:pt x="156337" y="0"/>
                    </a:lnTo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503047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447167" y="0"/>
                    </a:moveTo>
                    <a:lnTo>
                      <a:pt x="28321" y="157099"/>
                    </a:lnTo>
                    <a:lnTo>
                      <a:pt x="0" y="503936"/>
                    </a:lnTo>
                    <a:lnTo>
                      <a:pt x="621030" y="120904"/>
                    </a:lnTo>
                    <a:lnTo>
                      <a:pt x="447929" y="0"/>
                    </a:lnTo>
                    <a:close/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503047" y="567436"/>
                <a:ext cx="1010158" cy="1290447"/>
              </a:xfrm>
              <a:custGeom>
                <a:avLst/>
                <a:gdLst/>
                <a:ahLst/>
                <a:cxnLst/>
                <a:rect l="l" t="t" r="r" b="b"/>
                <a:pathLst>
                  <a:path w="1010158" h="1290447">
                    <a:moveTo>
                      <a:pt x="857758" y="919226"/>
                    </a:moveTo>
                    <a:lnTo>
                      <a:pt x="0" y="0"/>
                    </a:lnTo>
                    <a:lnTo>
                      <a:pt x="502793" y="761873"/>
                    </a:lnTo>
                    <a:lnTo>
                      <a:pt x="622300" y="879221"/>
                    </a:lnTo>
                    <a:lnTo>
                      <a:pt x="502793" y="761873"/>
                    </a:lnTo>
                    <a:lnTo>
                      <a:pt x="622300" y="943102"/>
                    </a:lnTo>
                    <a:lnTo>
                      <a:pt x="1010158" y="1290447"/>
                    </a:lnTo>
                    <a:lnTo>
                      <a:pt x="857504" y="919226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63500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67868" y="0"/>
                    </a:moveTo>
                    <a:lnTo>
                      <a:pt x="0" y="338709"/>
                    </a:lnTo>
                    <a:lnTo>
                      <a:pt x="9017" y="346837"/>
                    </a:lnTo>
                    <a:lnTo>
                      <a:pt x="165354" y="346837"/>
                    </a:lnTo>
                    <a:lnTo>
                      <a:pt x="467868" y="0"/>
                    </a:lnTo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950976" y="63500"/>
                <a:ext cx="561848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848" h="120904">
                    <a:moveTo>
                      <a:pt x="0" y="0"/>
                    </a:moveTo>
                    <a:lnTo>
                      <a:pt x="173101" y="120904"/>
                    </a:lnTo>
                    <a:lnTo>
                      <a:pt x="561848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2495296" y="220599"/>
                <a:ext cx="302641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302641" h="346837">
                    <a:moveTo>
                      <a:pt x="302514" y="346837"/>
                    </a:moveTo>
                    <a:lnTo>
                      <a:pt x="0" y="0"/>
                    </a:lnTo>
                    <a:lnTo>
                      <a:pt x="28321" y="346837"/>
                    </a:lnTo>
                    <a:lnTo>
                      <a:pt x="302641" y="346837"/>
                    </a:lnTo>
                  </a:path>
                </a:pathLst>
              </a:custGeom>
              <a:solidFill>
                <a:srgbClr val="F48EAA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2495296" y="220599"/>
                <a:ext cx="467868" cy="346837"/>
              </a:xfrm>
              <a:custGeom>
                <a:avLst/>
                <a:gdLst/>
                <a:ahLst/>
                <a:cxnLst/>
                <a:rect l="l" t="t" r="r" b="b"/>
                <a:pathLst>
                  <a:path w="467868" h="346837">
                    <a:moveTo>
                      <a:pt x="458851" y="346837"/>
                    </a:moveTo>
                    <a:lnTo>
                      <a:pt x="467868" y="338709"/>
                    </a:lnTo>
                    <a:lnTo>
                      <a:pt x="0" y="0"/>
                    </a:lnTo>
                    <a:lnTo>
                      <a:pt x="302514" y="346837"/>
                    </a:lnTo>
                    <a:lnTo>
                      <a:pt x="458724" y="346837"/>
                    </a:lnTo>
                  </a:path>
                </a:pathLst>
              </a:custGeom>
              <a:solidFill>
                <a:srgbClr val="B31E8E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902460" y="63500"/>
                <a:ext cx="621030" cy="503936"/>
              </a:xfrm>
              <a:custGeom>
                <a:avLst/>
                <a:gdLst/>
                <a:ahLst/>
                <a:cxnLst/>
                <a:rect l="l" t="t" r="r" b="b"/>
                <a:pathLst>
                  <a:path w="621030" h="503936">
                    <a:moveTo>
                      <a:pt x="173101" y="0"/>
                    </a:moveTo>
                    <a:lnTo>
                      <a:pt x="0" y="120904"/>
                    </a:lnTo>
                    <a:lnTo>
                      <a:pt x="621030" y="503936"/>
                    </a:lnTo>
                    <a:lnTo>
                      <a:pt x="592709" y="157099"/>
                    </a:lnTo>
                    <a:lnTo>
                      <a:pt x="173863" y="0"/>
                    </a:lnTo>
                    <a:close/>
                  </a:path>
                </a:pathLst>
              </a:custGeom>
              <a:solidFill>
                <a:srgbClr val="D80D8C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1513967" y="63500"/>
                <a:ext cx="561594" cy="120904"/>
              </a:xfrm>
              <a:custGeom>
                <a:avLst/>
                <a:gdLst/>
                <a:ahLst/>
                <a:cxnLst/>
                <a:rect l="l" t="t" r="r" b="b"/>
                <a:pathLst>
                  <a:path w="561594" h="120904">
                    <a:moveTo>
                      <a:pt x="0" y="0"/>
                    </a:moveTo>
                    <a:lnTo>
                      <a:pt x="388493" y="120904"/>
                    </a:lnTo>
                    <a:lnTo>
                      <a:pt x="561594" y="0"/>
                    </a:lnTo>
                    <a:close/>
                  </a:path>
                </a:pathLst>
              </a:custGeom>
              <a:solidFill>
                <a:srgbClr val="F05591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49" name="Group 49"/>
            <p:cNvGrpSpPr>
              <a:grpSpLocks noChangeAspect="1"/>
            </p:cNvGrpSpPr>
            <p:nvPr/>
          </p:nvGrpSpPr>
          <p:grpSpPr>
            <a:xfrm>
              <a:off x="914224" y="883231"/>
              <a:ext cx="52835" cy="205866"/>
              <a:chOff x="0" y="0"/>
              <a:chExt cx="253771" cy="988809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253746" cy="988822"/>
              </a:xfrm>
              <a:custGeom>
                <a:avLst/>
                <a:gdLst/>
                <a:ahLst/>
                <a:cxnLst/>
                <a:rect l="l" t="t" r="r" b="b"/>
                <a:pathLst>
                  <a:path w="253746" h="988822">
                    <a:moveTo>
                      <a:pt x="186690" y="877697"/>
                    </a:moveTo>
                    <a:cubicBezTo>
                      <a:pt x="186690" y="901192"/>
                      <a:pt x="187706" y="916686"/>
                      <a:pt x="190119" y="924433"/>
                    </a:cubicBezTo>
                    <a:lnTo>
                      <a:pt x="196215" y="937641"/>
                    </a:lnTo>
                    <a:cubicBezTo>
                      <a:pt x="207010" y="944372"/>
                      <a:pt x="217043" y="948690"/>
                      <a:pt x="231775" y="953897"/>
                    </a:cubicBezTo>
                    <a:cubicBezTo>
                      <a:pt x="246507" y="959104"/>
                      <a:pt x="253746" y="964692"/>
                      <a:pt x="253746" y="970534"/>
                    </a:cubicBezTo>
                    <a:lnTo>
                      <a:pt x="250952" y="981964"/>
                    </a:lnTo>
                    <a:cubicBezTo>
                      <a:pt x="239649" y="987425"/>
                      <a:pt x="228473" y="988822"/>
                      <a:pt x="211709" y="988822"/>
                    </a:cubicBezTo>
                    <a:lnTo>
                      <a:pt x="42672" y="988822"/>
                    </a:lnTo>
                    <a:cubicBezTo>
                      <a:pt x="26924" y="988822"/>
                      <a:pt x="15621" y="987425"/>
                      <a:pt x="8763" y="984631"/>
                    </a:cubicBezTo>
                    <a:lnTo>
                      <a:pt x="889" y="977265"/>
                    </a:lnTo>
                    <a:cubicBezTo>
                      <a:pt x="0" y="965073"/>
                      <a:pt x="7239" y="959739"/>
                      <a:pt x="21971" y="954278"/>
                    </a:cubicBezTo>
                    <a:cubicBezTo>
                      <a:pt x="36703" y="948817"/>
                      <a:pt x="46736" y="944372"/>
                      <a:pt x="52070" y="941070"/>
                    </a:cubicBezTo>
                    <a:lnTo>
                      <a:pt x="61595" y="931545"/>
                    </a:lnTo>
                    <a:cubicBezTo>
                      <a:pt x="66548" y="912114"/>
                      <a:pt x="67691" y="897255"/>
                      <a:pt x="67691" y="877824"/>
                    </a:cubicBezTo>
                    <a:lnTo>
                      <a:pt x="67691" y="110998"/>
                    </a:lnTo>
                    <a:cubicBezTo>
                      <a:pt x="67691" y="89789"/>
                      <a:pt x="66675" y="75057"/>
                      <a:pt x="64643" y="66675"/>
                    </a:cubicBezTo>
                    <a:lnTo>
                      <a:pt x="58928" y="52451"/>
                    </a:lnTo>
                    <a:cubicBezTo>
                      <a:pt x="48006" y="45593"/>
                      <a:pt x="37846" y="41148"/>
                      <a:pt x="22987" y="35560"/>
                    </a:cubicBezTo>
                    <a:cubicBezTo>
                      <a:pt x="8128" y="29972"/>
                      <a:pt x="508" y="23876"/>
                      <a:pt x="0" y="17653"/>
                    </a:cubicBezTo>
                    <a:lnTo>
                      <a:pt x="3048" y="7239"/>
                    </a:lnTo>
                    <a:cubicBezTo>
                      <a:pt x="15240" y="1524"/>
                      <a:pt x="26289" y="0"/>
                      <a:pt x="42672" y="0"/>
                    </a:cubicBezTo>
                    <a:lnTo>
                      <a:pt x="211836" y="0"/>
                    </a:lnTo>
                    <a:cubicBezTo>
                      <a:pt x="227584" y="0"/>
                      <a:pt x="238379" y="1397"/>
                      <a:pt x="244348" y="4064"/>
                    </a:cubicBezTo>
                    <a:lnTo>
                      <a:pt x="253365" y="11303"/>
                    </a:lnTo>
                    <a:cubicBezTo>
                      <a:pt x="253746" y="22987"/>
                      <a:pt x="246380" y="28829"/>
                      <a:pt x="231394" y="35179"/>
                    </a:cubicBezTo>
                    <a:cubicBezTo>
                      <a:pt x="216535" y="40259"/>
                      <a:pt x="206502" y="44450"/>
                      <a:pt x="201422" y="48006"/>
                    </a:cubicBezTo>
                    <a:lnTo>
                      <a:pt x="192151" y="57658"/>
                    </a:lnTo>
                    <a:cubicBezTo>
                      <a:pt x="187706" y="77089"/>
                      <a:pt x="186690" y="91948"/>
                      <a:pt x="186690" y="110871"/>
                    </a:cubicBezTo>
                    <a:lnTo>
                      <a:pt x="186690" y="877697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1" name="Group 51"/>
            <p:cNvGrpSpPr>
              <a:grpSpLocks noChangeAspect="1"/>
            </p:cNvGrpSpPr>
            <p:nvPr/>
          </p:nvGrpSpPr>
          <p:grpSpPr>
            <a:xfrm>
              <a:off x="574031" y="500864"/>
              <a:ext cx="538180" cy="341359"/>
              <a:chOff x="0" y="0"/>
              <a:chExt cx="2584971" cy="1639608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63500" y="63500"/>
                <a:ext cx="1184529" cy="1512697"/>
              </a:xfrm>
              <a:custGeom>
                <a:avLst/>
                <a:gdLst/>
                <a:ahLst/>
                <a:cxnLst/>
                <a:rect l="l" t="t" r="r" b="b"/>
                <a:pathLst>
                  <a:path w="1184529" h="1512697">
                    <a:moveTo>
                      <a:pt x="673989" y="1342898"/>
                    </a:moveTo>
                    <a:cubicBezTo>
                      <a:pt x="673989" y="1376045"/>
                      <a:pt x="675894" y="1399032"/>
                      <a:pt x="679704" y="1411732"/>
                    </a:cubicBezTo>
                    <a:cubicBezTo>
                      <a:pt x="683514" y="1424432"/>
                      <a:pt x="689737" y="1433703"/>
                      <a:pt x="698373" y="1439164"/>
                    </a:cubicBezTo>
                    <a:cubicBezTo>
                      <a:pt x="707009" y="1444625"/>
                      <a:pt x="721868" y="1451229"/>
                      <a:pt x="743331" y="1458849"/>
                    </a:cubicBezTo>
                    <a:cubicBezTo>
                      <a:pt x="764794" y="1466469"/>
                      <a:pt x="776097" y="1475105"/>
                      <a:pt x="777494" y="1484757"/>
                    </a:cubicBezTo>
                    <a:lnTo>
                      <a:pt x="773176" y="1502410"/>
                    </a:lnTo>
                    <a:cubicBezTo>
                      <a:pt x="755904" y="1510665"/>
                      <a:pt x="739267" y="1512697"/>
                      <a:pt x="714375" y="1512697"/>
                    </a:cubicBezTo>
                    <a:lnTo>
                      <a:pt x="453517" y="1512697"/>
                    </a:lnTo>
                    <a:cubicBezTo>
                      <a:pt x="429260" y="1512697"/>
                      <a:pt x="412623" y="1510665"/>
                      <a:pt x="403352" y="1506474"/>
                    </a:cubicBezTo>
                    <a:cubicBezTo>
                      <a:pt x="393954" y="1502410"/>
                      <a:pt x="389255" y="1495171"/>
                      <a:pt x="389255" y="1484757"/>
                    </a:cubicBezTo>
                    <a:cubicBezTo>
                      <a:pt x="389255" y="1476502"/>
                      <a:pt x="399923" y="1468374"/>
                      <a:pt x="421386" y="1460373"/>
                    </a:cubicBezTo>
                    <a:cubicBezTo>
                      <a:pt x="442849" y="1452372"/>
                      <a:pt x="458978" y="1445006"/>
                      <a:pt x="470027" y="1438148"/>
                    </a:cubicBezTo>
                    <a:cubicBezTo>
                      <a:pt x="477647" y="1434084"/>
                      <a:pt x="483489" y="1424559"/>
                      <a:pt x="487680" y="1409700"/>
                    </a:cubicBezTo>
                    <a:cubicBezTo>
                      <a:pt x="491871" y="1394841"/>
                      <a:pt x="493903" y="1372616"/>
                      <a:pt x="493903" y="1342898"/>
                    </a:cubicBezTo>
                    <a:lnTo>
                      <a:pt x="493903" y="1045718"/>
                    </a:lnTo>
                    <a:cubicBezTo>
                      <a:pt x="493903" y="1014730"/>
                      <a:pt x="490728" y="985520"/>
                      <a:pt x="484632" y="958215"/>
                    </a:cubicBezTo>
                    <a:cubicBezTo>
                      <a:pt x="478536" y="930910"/>
                      <a:pt x="467995" y="900430"/>
                      <a:pt x="453644" y="866648"/>
                    </a:cubicBezTo>
                    <a:lnTo>
                      <a:pt x="128397" y="152273"/>
                    </a:lnTo>
                    <a:cubicBezTo>
                      <a:pt x="109728" y="110109"/>
                      <a:pt x="83693" y="78613"/>
                      <a:pt x="50165" y="57531"/>
                    </a:cubicBezTo>
                    <a:cubicBezTo>
                      <a:pt x="16637" y="36449"/>
                      <a:pt x="0" y="24130"/>
                      <a:pt x="0" y="20701"/>
                    </a:cubicBezTo>
                    <a:lnTo>
                      <a:pt x="4191" y="8636"/>
                    </a:lnTo>
                    <a:cubicBezTo>
                      <a:pt x="20701" y="1778"/>
                      <a:pt x="35560" y="0"/>
                      <a:pt x="56896" y="0"/>
                    </a:cubicBezTo>
                    <a:lnTo>
                      <a:pt x="376809" y="0"/>
                    </a:lnTo>
                    <a:cubicBezTo>
                      <a:pt x="395478" y="0"/>
                      <a:pt x="407162" y="1397"/>
                      <a:pt x="411988" y="4064"/>
                    </a:cubicBezTo>
                    <a:lnTo>
                      <a:pt x="419989" y="12446"/>
                    </a:lnTo>
                    <a:cubicBezTo>
                      <a:pt x="421386" y="28321"/>
                      <a:pt x="404749" y="38608"/>
                      <a:pt x="371729" y="51689"/>
                    </a:cubicBezTo>
                    <a:cubicBezTo>
                      <a:pt x="338709" y="64770"/>
                      <a:pt x="322072" y="85471"/>
                      <a:pt x="322072" y="113792"/>
                    </a:cubicBezTo>
                    <a:lnTo>
                      <a:pt x="325247" y="134493"/>
                    </a:lnTo>
                    <a:cubicBezTo>
                      <a:pt x="327279" y="140716"/>
                      <a:pt x="329057" y="145923"/>
                      <a:pt x="330454" y="150114"/>
                    </a:cubicBezTo>
                    <a:cubicBezTo>
                      <a:pt x="331851" y="154305"/>
                      <a:pt x="335915" y="162941"/>
                      <a:pt x="342900" y="175895"/>
                    </a:cubicBezTo>
                    <a:lnTo>
                      <a:pt x="641858" y="875792"/>
                    </a:lnTo>
                    <a:lnTo>
                      <a:pt x="930783" y="228854"/>
                    </a:lnTo>
                    <a:cubicBezTo>
                      <a:pt x="933577" y="221996"/>
                      <a:pt x="936244" y="214503"/>
                      <a:pt x="939038" y="206629"/>
                    </a:cubicBezTo>
                    <a:lnTo>
                      <a:pt x="948309" y="176022"/>
                    </a:lnTo>
                    <a:lnTo>
                      <a:pt x="955548" y="129540"/>
                    </a:lnTo>
                    <a:cubicBezTo>
                      <a:pt x="955548" y="116459"/>
                      <a:pt x="951230" y="103505"/>
                      <a:pt x="942594" y="90805"/>
                    </a:cubicBezTo>
                    <a:cubicBezTo>
                      <a:pt x="933958" y="78105"/>
                      <a:pt x="922782" y="68199"/>
                      <a:pt x="908939" y="61214"/>
                    </a:cubicBezTo>
                    <a:lnTo>
                      <a:pt x="871728" y="46609"/>
                    </a:lnTo>
                    <a:cubicBezTo>
                      <a:pt x="850392" y="40386"/>
                      <a:pt x="839597" y="31750"/>
                      <a:pt x="839597" y="20701"/>
                    </a:cubicBezTo>
                    <a:lnTo>
                      <a:pt x="844042" y="9525"/>
                    </a:lnTo>
                    <a:cubicBezTo>
                      <a:pt x="862076" y="2032"/>
                      <a:pt x="876554" y="0"/>
                      <a:pt x="896620" y="0"/>
                    </a:cubicBezTo>
                    <a:lnTo>
                      <a:pt x="1135761" y="0"/>
                    </a:lnTo>
                    <a:cubicBezTo>
                      <a:pt x="1155065" y="0"/>
                      <a:pt x="1167638" y="1397"/>
                      <a:pt x="1173607" y="4064"/>
                    </a:cubicBezTo>
                    <a:lnTo>
                      <a:pt x="1183132" y="12446"/>
                    </a:lnTo>
                    <a:cubicBezTo>
                      <a:pt x="1184529" y="28956"/>
                      <a:pt x="1175258" y="38989"/>
                      <a:pt x="1156589" y="50800"/>
                    </a:cubicBezTo>
                    <a:lnTo>
                      <a:pt x="1138047" y="61214"/>
                    </a:lnTo>
                    <a:cubicBezTo>
                      <a:pt x="1106297" y="71628"/>
                      <a:pt x="1081278" y="85344"/>
                      <a:pt x="1063117" y="102616"/>
                    </a:cubicBezTo>
                    <a:cubicBezTo>
                      <a:pt x="1044956" y="119888"/>
                      <a:pt x="1024001" y="154686"/>
                      <a:pt x="1000633" y="207264"/>
                    </a:cubicBezTo>
                    <a:lnTo>
                      <a:pt x="720725" y="831469"/>
                    </a:lnTo>
                    <a:cubicBezTo>
                      <a:pt x="713740" y="845947"/>
                      <a:pt x="707009" y="862965"/>
                      <a:pt x="700405" y="882269"/>
                    </a:cubicBezTo>
                    <a:lnTo>
                      <a:pt x="684403" y="935101"/>
                    </a:lnTo>
                    <a:cubicBezTo>
                      <a:pt x="681609" y="949579"/>
                      <a:pt x="679196" y="966851"/>
                      <a:pt x="677037" y="986917"/>
                    </a:cubicBezTo>
                    <a:lnTo>
                      <a:pt x="673989" y="1043813"/>
                    </a:lnTo>
                    <a:lnTo>
                      <a:pt x="673989" y="1343025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1295654" y="63500"/>
                <a:ext cx="1225804" cy="1512570"/>
              </a:xfrm>
              <a:custGeom>
                <a:avLst/>
                <a:gdLst/>
                <a:ahLst/>
                <a:cxnLst/>
                <a:rect l="l" t="t" r="r" b="b"/>
                <a:pathLst>
                  <a:path w="1225804" h="1512570">
                    <a:moveTo>
                      <a:pt x="337185" y="951484"/>
                    </a:moveTo>
                    <a:lnTo>
                      <a:pt x="334264" y="963930"/>
                    </a:lnTo>
                    <a:lnTo>
                      <a:pt x="333248" y="981583"/>
                    </a:lnTo>
                    <a:cubicBezTo>
                      <a:pt x="333248" y="991997"/>
                      <a:pt x="336423" y="999998"/>
                      <a:pt x="342519" y="1005459"/>
                    </a:cubicBezTo>
                    <a:cubicBezTo>
                      <a:pt x="350139" y="1010412"/>
                      <a:pt x="359791" y="1012698"/>
                      <a:pt x="371602" y="1012698"/>
                    </a:cubicBezTo>
                    <a:lnTo>
                      <a:pt x="744855" y="1012698"/>
                    </a:lnTo>
                    <a:cubicBezTo>
                      <a:pt x="758698" y="1012698"/>
                      <a:pt x="770128" y="1009142"/>
                      <a:pt x="779145" y="1001776"/>
                    </a:cubicBezTo>
                    <a:cubicBezTo>
                      <a:pt x="788162" y="994410"/>
                      <a:pt x="792988" y="985647"/>
                      <a:pt x="793623" y="975233"/>
                    </a:cubicBezTo>
                    <a:lnTo>
                      <a:pt x="791591" y="957707"/>
                    </a:lnTo>
                    <a:cubicBezTo>
                      <a:pt x="791591" y="951484"/>
                      <a:pt x="790194" y="944626"/>
                      <a:pt x="787400" y="937006"/>
                    </a:cubicBezTo>
                    <a:lnTo>
                      <a:pt x="570611" y="226695"/>
                    </a:lnTo>
                    <a:lnTo>
                      <a:pt x="552196" y="226822"/>
                    </a:lnTo>
                    <a:lnTo>
                      <a:pt x="337185" y="951357"/>
                    </a:lnTo>
                    <a:close/>
                    <a:moveTo>
                      <a:pt x="48641" y="1512570"/>
                    </a:moveTo>
                    <a:cubicBezTo>
                      <a:pt x="29972" y="1512570"/>
                      <a:pt x="17526" y="1511046"/>
                      <a:pt x="11430" y="1507998"/>
                    </a:cubicBezTo>
                    <a:lnTo>
                      <a:pt x="1397" y="1499489"/>
                    </a:lnTo>
                    <a:cubicBezTo>
                      <a:pt x="0" y="1480058"/>
                      <a:pt x="12065" y="1469898"/>
                      <a:pt x="36195" y="1460881"/>
                    </a:cubicBezTo>
                    <a:lnTo>
                      <a:pt x="44450" y="1457706"/>
                    </a:lnTo>
                    <a:cubicBezTo>
                      <a:pt x="79629" y="1443228"/>
                      <a:pt x="105537" y="1427480"/>
                      <a:pt x="122047" y="1410716"/>
                    </a:cubicBezTo>
                    <a:cubicBezTo>
                      <a:pt x="138557" y="1393952"/>
                      <a:pt x="155194" y="1358392"/>
                      <a:pt x="171831" y="1304544"/>
                    </a:cubicBezTo>
                    <a:lnTo>
                      <a:pt x="574548" y="0"/>
                    </a:lnTo>
                    <a:lnTo>
                      <a:pt x="681228" y="0"/>
                    </a:lnTo>
                    <a:lnTo>
                      <a:pt x="1096391" y="1360424"/>
                    </a:lnTo>
                    <a:cubicBezTo>
                      <a:pt x="1108837" y="1401191"/>
                      <a:pt x="1133602" y="1432560"/>
                      <a:pt x="1170940" y="1454658"/>
                    </a:cubicBezTo>
                    <a:cubicBezTo>
                      <a:pt x="1206119" y="1474724"/>
                      <a:pt x="1224407" y="1487170"/>
                      <a:pt x="1225804" y="1491869"/>
                    </a:cubicBezTo>
                    <a:lnTo>
                      <a:pt x="1221486" y="1503172"/>
                    </a:lnTo>
                    <a:cubicBezTo>
                      <a:pt x="1204214" y="1510792"/>
                      <a:pt x="1189609" y="1512570"/>
                      <a:pt x="1168908" y="1512570"/>
                    </a:cubicBezTo>
                    <a:lnTo>
                      <a:pt x="861441" y="1512570"/>
                    </a:lnTo>
                    <a:cubicBezTo>
                      <a:pt x="842772" y="1512570"/>
                      <a:pt x="830961" y="1511427"/>
                      <a:pt x="825627" y="1509014"/>
                    </a:cubicBezTo>
                    <a:lnTo>
                      <a:pt x="817499" y="1501648"/>
                    </a:lnTo>
                    <a:cubicBezTo>
                      <a:pt x="816737" y="1483741"/>
                      <a:pt x="833374" y="1472311"/>
                      <a:pt x="866521" y="1459865"/>
                    </a:cubicBezTo>
                    <a:cubicBezTo>
                      <a:pt x="899668" y="1447419"/>
                      <a:pt x="916178" y="1429131"/>
                      <a:pt x="916178" y="1405001"/>
                    </a:cubicBezTo>
                    <a:lnTo>
                      <a:pt x="913130" y="1376934"/>
                    </a:lnTo>
                    <a:lnTo>
                      <a:pt x="903986" y="1336548"/>
                    </a:lnTo>
                    <a:lnTo>
                      <a:pt x="844423" y="1134491"/>
                    </a:lnTo>
                    <a:cubicBezTo>
                      <a:pt x="836168" y="1106932"/>
                      <a:pt x="825500" y="1087882"/>
                      <a:pt x="812800" y="1077214"/>
                    </a:cubicBezTo>
                    <a:cubicBezTo>
                      <a:pt x="800100" y="1066546"/>
                      <a:pt x="781431" y="1061212"/>
                      <a:pt x="757301" y="1061212"/>
                    </a:cubicBezTo>
                    <a:lnTo>
                      <a:pt x="360426" y="1061212"/>
                    </a:lnTo>
                    <a:cubicBezTo>
                      <a:pt x="338963" y="1061212"/>
                      <a:pt x="323469" y="1065022"/>
                      <a:pt x="313817" y="1072642"/>
                    </a:cubicBezTo>
                    <a:cubicBezTo>
                      <a:pt x="304038" y="1080262"/>
                      <a:pt x="295148" y="1096899"/>
                      <a:pt x="286766" y="1122426"/>
                    </a:cubicBezTo>
                    <a:lnTo>
                      <a:pt x="240157" y="1283970"/>
                    </a:lnTo>
                    <a:lnTo>
                      <a:pt x="229743" y="1328420"/>
                    </a:lnTo>
                    <a:lnTo>
                      <a:pt x="226695" y="1372997"/>
                    </a:lnTo>
                    <a:cubicBezTo>
                      <a:pt x="226695" y="1389634"/>
                      <a:pt x="230886" y="1405128"/>
                      <a:pt x="239141" y="1419606"/>
                    </a:cubicBezTo>
                    <a:cubicBezTo>
                      <a:pt x="247396" y="1434084"/>
                      <a:pt x="259080" y="1444752"/>
                      <a:pt x="274193" y="1451610"/>
                    </a:cubicBezTo>
                    <a:lnTo>
                      <a:pt x="305308" y="1463040"/>
                    </a:lnTo>
                    <a:cubicBezTo>
                      <a:pt x="332232" y="1472692"/>
                      <a:pt x="345694" y="1483106"/>
                      <a:pt x="345694" y="1494028"/>
                    </a:cubicBezTo>
                    <a:lnTo>
                      <a:pt x="341249" y="1504315"/>
                    </a:lnTo>
                    <a:cubicBezTo>
                      <a:pt x="326771" y="1509903"/>
                      <a:pt x="320929" y="1510919"/>
                      <a:pt x="315214" y="1511554"/>
                    </a:cubicBezTo>
                    <a:lnTo>
                      <a:pt x="288798" y="1512570"/>
                    </a:lnTo>
                    <a:lnTo>
                      <a:pt x="48641" y="1512570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1016661" y="883207"/>
              <a:ext cx="148658" cy="205919"/>
              <a:chOff x="0" y="0"/>
              <a:chExt cx="714032" cy="989063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713994" cy="989203"/>
              </a:xfrm>
              <a:custGeom>
                <a:avLst/>
                <a:gdLst/>
                <a:ahLst/>
                <a:cxnLst/>
                <a:rect l="l" t="t" r="r" b="b"/>
                <a:pathLst>
                  <a:path w="713994" h="989203">
                    <a:moveTo>
                      <a:pt x="592201" y="111252"/>
                    </a:moveTo>
                    <a:cubicBezTo>
                      <a:pt x="592201" y="95377"/>
                      <a:pt x="590296" y="82042"/>
                      <a:pt x="586105" y="71247"/>
                    </a:cubicBezTo>
                    <a:cubicBezTo>
                      <a:pt x="582930" y="60833"/>
                      <a:pt x="577469" y="53340"/>
                      <a:pt x="569595" y="48514"/>
                    </a:cubicBezTo>
                    <a:cubicBezTo>
                      <a:pt x="561721" y="43688"/>
                      <a:pt x="550037" y="38989"/>
                      <a:pt x="534670" y="34290"/>
                    </a:cubicBezTo>
                    <a:cubicBezTo>
                      <a:pt x="519303" y="29591"/>
                      <a:pt x="511175" y="24003"/>
                      <a:pt x="510286" y="17780"/>
                    </a:cubicBezTo>
                    <a:lnTo>
                      <a:pt x="514096" y="7493"/>
                    </a:lnTo>
                    <a:cubicBezTo>
                      <a:pt x="529463" y="1651"/>
                      <a:pt x="542417" y="127"/>
                      <a:pt x="560324" y="127"/>
                    </a:cubicBezTo>
                    <a:lnTo>
                      <a:pt x="653034" y="127"/>
                    </a:lnTo>
                    <a:cubicBezTo>
                      <a:pt x="675640" y="127"/>
                      <a:pt x="691261" y="1524"/>
                      <a:pt x="700151" y="4191"/>
                    </a:cubicBezTo>
                    <a:lnTo>
                      <a:pt x="713486" y="11430"/>
                    </a:lnTo>
                    <a:cubicBezTo>
                      <a:pt x="713994" y="23114"/>
                      <a:pt x="704977" y="28829"/>
                      <a:pt x="686943" y="34671"/>
                    </a:cubicBezTo>
                    <a:lnTo>
                      <a:pt x="671830" y="38862"/>
                    </a:lnTo>
                    <a:cubicBezTo>
                      <a:pt x="661035" y="42545"/>
                      <a:pt x="654431" y="45466"/>
                      <a:pt x="650367" y="48133"/>
                    </a:cubicBezTo>
                    <a:cubicBezTo>
                      <a:pt x="643128" y="52578"/>
                      <a:pt x="637413" y="60325"/>
                      <a:pt x="633095" y="71120"/>
                    </a:cubicBezTo>
                    <a:cubicBezTo>
                      <a:pt x="628777" y="82042"/>
                      <a:pt x="626618" y="95377"/>
                      <a:pt x="626618" y="111125"/>
                    </a:cubicBezTo>
                    <a:lnTo>
                      <a:pt x="626618" y="962660"/>
                    </a:lnTo>
                    <a:cubicBezTo>
                      <a:pt x="626618" y="973074"/>
                      <a:pt x="625856" y="979932"/>
                      <a:pt x="624205" y="983234"/>
                    </a:cubicBezTo>
                    <a:lnTo>
                      <a:pt x="618617" y="988568"/>
                    </a:lnTo>
                    <a:cubicBezTo>
                      <a:pt x="606425" y="989076"/>
                      <a:pt x="600329" y="975741"/>
                      <a:pt x="593979" y="949071"/>
                    </a:cubicBezTo>
                    <a:cubicBezTo>
                      <a:pt x="587629" y="922401"/>
                      <a:pt x="577342" y="897255"/>
                      <a:pt x="562864" y="873887"/>
                    </a:cubicBezTo>
                    <a:lnTo>
                      <a:pt x="115062" y="109728"/>
                    </a:lnTo>
                    <a:lnTo>
                      <a:pt x="115062" y="861822"/>
                    </a:lnTo>
                    <a:cubicBezTo>
                      <a:pt x="115062" y="882142"/>
                      <a:pt x="117094" y="898906"/>
                      <a:pt x="121158" y="912241"/>
                    </a:cubicBezTo>
                    <a:cubicBezTo>
                      <a:pt x="125222" y="925576"/>
                      <a:pt x="131699" y="935228"/>
                      <a:pt x="140843" y="941070"/>
                    </a:cubicBezTo>
                    <a:cubicBezTo>
                      <a:pt x="147066" y="945515"/>
                      <a:pt x="159131" y="950214"/>
                      <a:pt x="176657" y="954913"/>
                    </a:cubicBezTo>
                    <a:cubicBezTo>
                      <a:pt x="194183" y="959612"/>
                      <a:pt x="203327" y="965073"/>
                      <a:pt x="203708" y="970915"/>
                    </a:cubicBezTo>
                    <a:lnTo>
                      <a:pt x="200025" y="982472"/>
                    </a:lnTo>
                    <a:cubicBezTo>
                      <a:pt x="185674" y="987933"/>
                      <a:pt x="170815" y="989203"/>
                      <a:pt x="148209" y="989203"/>
                    </a:cubicBezTo>
                    <a:lnTo>
                      <a:pt x="50038" y="989203"/>
                    </a:lnTo>
                    <a:cubicBezTo>
                      <a:pt x="31623" y="989203"/>
                      <a:pt x="18669" y="987933"/>
                      <a:pt x="11176" y="985139"/>
                    </a:cubicBezTo>
                    <a:lnTo>
                      <a:pt x="0" y="977519"/>
                    </a:lnTo>
                    <a:cubicBezTo>
                      <a:pt x="0" y="966343"/>
                      <a:pt x="7747" y="961390"/>
                      <a:pt x="22987" y="955929"/>
                    </a:cubicBezTo>
                    <a:cubicBezTo>
                      <a:pt x="38227" y="950468"/>
                      <a:pt x="49911" y="944880"/>
                      <a:pt x="57531" y="939038"/>
                    </a:cubicBezTo>
                    <a:cubicBezTo>
                      <a:pt x="65151" y="934085"/>
                      <a:pt x="70993" y="925449"/>
                      <a:pt x="75184" y="913257"/>
                    </a:cubicBezTo>
                    <a:lnTo>
                      <a:pt x="78359" y="901319"/>
                    </a:lnTo>
                    <a:cubicBezTo>
                      <a:pt x="80137" y="885952"/>
                      <a:pt x="80645" y="875792"/>
                      <a:pt x="80645" y="863092"/>
                    </a:cubicBezTo>
                    <a:lnTo>
                      <a:pt x="80645" y="111125"/>
                    </a:lnTo>
                    <a:cubicBezTo>
                      <a:pt x="80645" y="91694"/>
                      <a:pt x="79502" y="77470"/>
                      <a:pt x="77343" y="68580"/>
                    </a:cubicBezTo>
                    <a:lnTo>
                      <a:pt x="70993" y="53213"/>
                    </a:lnTo>
                    <a:cubicBezTo>
                      <a:pt x="59309" y="45974"/>
                      <a:pt x="49276" y="41402"/>
                      <a:pt x="35433" y="36068"/>
                    </a:cubicBezTo>
                    <a:cubicBezTo>
                      <a:pt x="21590" y="30734"/>
                      <a:pt x="13716" y="24511"/>
                      <a:pt x="12827" y="17780"/>
                    </a:cubicBezTo>
                    <a:lnTo>
                      <a:pt x="15875" y="7366"/>
                    </a:lnTo>
                    <a:cubicBezTo>
                      <a:pt x="28067" y="1651"/>
                      <a:pt x="39243" y="127"/>
                      <a:pt x="55626" y="127"/>
                    </a:cubicBezTo>
                    <a:lnTo>
                      <a:pt x="184912" y="0"/>
                    </a:lnTo>
                    <a:lnTo>
                      <a:pt x="592201" y="704088"/>
                    </a:lnTo>
                    <a:lnTo>
                      <a:pt x="592201" y="111252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6" name="Group 56"/>
            <p:cNvGrpSpPr>
              <a:grpSpLocks noChangeAspect="1"/>
            </p:cNvGrpSpPr>
            <p:nvPr/>
          </p:nvGrpSpPr>
          <p:grpSpPr>
            <a:xfrm>
              <a:off x="1155045" y="514083"/>
              <a:ext cx="198963" cy="321131"/>
              <a:chOff x="0" y="0"/>
              <a:chExt cx="955650" cy="1542453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955421" cy="1541399"/>
              </a:xfrm>
              <a:custGeom>
                <a:avLst/>
                <a:gdLst/>
                <a:ahLst/>
                <a:cxnLst/>
                <a:rect l="l" t="t" r="r" b="b"/>
                <a:pathLst>
                  <a:path w="955421" h="1541399">
                    <a:moveTo>
                      <a:pt x="101473" y="169799"/>
                    </a:moveTo>
                    <a:lnTo>
                      <a:pt x="101473" y="157480"/>
                    </a:lnTo>
                    <a:cubicBezTo>
                      <a:pt x="101473" y="128397"/>
                      <a:pt x="99695" y="109220"/>
                      <a:pt x="96266" y="99441"/>
                    </a:cubicBezTo>
                    <a:cubicBezTo>
                      <a:pt x="94234" y="86995"/>
                      <a:pt x="88646" y="78486"/>
                      <a:pt x="79756" y="73533"/>
                    </a:cubicBezTo>
                    <a:lnTo>
                      <a:pt x="32004" y="53848"/>
                    </a:lnTo>
                    <a:cubicBezTo>
                      <a:pt x="11430" y="45593"/>
                      <a:pt x="635" y="36576"/>
                      <a:pt x="0" y="26924"/>
                    </a:cubicBezTo>
                    <a:lnTo>
                      <a:pt x="4191" y="11684"/>
                    </a:lnTo>
                    <a:cubicBezTo>
                      <a:pt x="20701" y="2159"/>
                      <a:pt x="37719" y="0"/>
                      <a:pt x="63246" y="0"/>
                    </a:cubicBezTo>
                    <a:lnTo>
                      <a:pt x="322072" y="0"/>
                    </a:lnTo>
                    <a:cubicBezTo>
                      <a:pt x="346202" y="0"/>
                      <a:pt x="363093" y="2159"/>
                      <a:pt x="372745" y="6223"/>
                    </a:cubicBezTo>
                    <a:cubicBezTo>
                      <a:pt x="382397" y="10287"/>
                      <a:pt x="387604" y="17272"/>
                      <a:pt x="388239" y="26924"/>
                    </a:cubicBezTo>
                    <a:cubicBezTo>
                      <a:pt x="388239" y="35941"/>
                      <a:pt x="376428" y="44831"/>
                      <a:pt x="353060" y="53848"/>
                    </a:cubicBezTo>
                    <a:cubicBezTo>
                      <a:pt x="329565" y="61468"/>
                      <a:pt x="313944" y="68072"/>
                      <a:pt x="305943" y="73533"/>
                    </a:cubicBezTo>
                    <a:cubicBezTo>
                      <a:pt x="297942" y="78994"/>
                      <a:pt x="291973" y="88519"/>
                      <a:pt x="287782" y="101600"/>
                    </a:cubicBezTo>
                    <a:cubicBezTo>
                      <a:pt x="284988" y="118110"/>
                      <a:pt x="283591" y="140843"/>
                      <a:pt x="283591" y="169799"/>
                    </a:cubicBezTo>
                    <a:lnTo>
                      <a:pt x="283591" y="1362583"/>
                    </a:lnTo>
                    <a:cubicBezTo>
                      <a:pt x="283591" y="1403985"/>
                      <a:pt x="290830" y="1430909"/>
                      <a:pt x="305308" y="1443355"/>
                    </a:cubicBezTo>
                    <a:cubicBezTo>
                      <a:pt x="320548" y="1454404"/>
                      <a:pt x="352933" y="1459992"/>
                      <a:pt x="402590" y="1459992"/>
                    </a:cubicBezTo>
                    <a:cubicBezTo>
                      <a:pt x="475107" y="1459992"/>
                      <a:pt x="539623" y="1453769"/>
                      <a:pt x="596138" y="1441323"/>
                    </a:cubicBezTo>
                    <a:cubicBezTo>
                      <a:pt x="652653" y="1428877"/>
                      <a:pt x="702310" y="1409192"/>
                      <a:pt x="744728" y="1382395"/>
                    </a:cubicBezTo>
                    <a:cubicBezTo>
                      <a:pt x="787146" y="1355344"/>
                      <a:pt x="827405" y="1318133"/>
                      <a:pt x="865378" y="1270508"/>
                    </a:cubicBezTo>
                    <a:cubicBezTo>
                      <a:pt x="903351" y="1222883"/>
                      <a:pt x="927100" y="1199007"/>
                      <a:pt x="936752" y="1199007"/>
                    </a:cubicBezTo>
                    <a:lnTo>
                      <a:pt x="946023" y="1201039"/>
                    </a:lnTo>
                    <a:cubicBezTo>
                      <a:pt x="952246" y="1207389"/>
                      <a:pt x="954024" y="1211453"/>
                      <a:pt x="955421" y="1217676"/>
                    </a:cubicBezTo>
                    <a:lnTo>
                      <a:pt x="954786" y="1229741"/>
                    </a:lnTo>
                    <a:lnTo>
                      <a:pt x="947166" y="1247648"/>
                    </a:lnTo>
                    <a:lnTo>
                      <a:pt x="826008" y="1496060"/>
                    </a:lnTo>
                    <a:cubicBezTo>
                      <a:pt x="815594" y="1517396"/>
                      <a:pt x="807720" y="1530223"/>
                      <a:pt x="802132" y="1534287"/>
                    </a:cubicBezTo>
                    <a:lnTo>
                      <a:pt x="793496" y="1541272"/>
                    </a:lnTo>
                    <a:lnTo>
                      <a:pt x="782701" y="1541399"/>
                    </a:lnTo>
                    <a:lnTo>
                      <a:pt x="776605" y="1539240"/>
                    </a:lnTo>
                    <a:cubicBezTo>
                      <a:pt x="762889" y="1528953"/>
                      <a:pt x="750316" y="1523111"/>
                      <a:pt x="735838" y="1519047"/>
                    </a:cubicBezTo>
                    <a:cubicBezTo>
                      <a:pt x="721360" y="1514983"/>
                      <a:pt x="704088" y="1512824"/>
                      <a:pt x="684022" y="1512824"/>
                    </a:cubicBezTo>
                    <a:lnTo>
                      <a:pt x="63246" y="1512824"/>
                    </a:lnTo>
                    <a:cubicBezTo>
                      <a:pt x="39116" y="1512824"/>
                      <a:pt x="22479" y="1510792"/>
                      <a:pt x="13462" y="1506601"/>
                    </a:cubicBezTo>
                    <a:cubicBezTo>
                      <a:pt x="4445" y="1502410"/>
                      <a:pt x="0" y="1495044"/>
                      <a:pt x="0" y="1484757"/>
                    </a:cubicBezTo>
                    <a:cubicBezTo>
                      <a:pt x="0" y="1476502"/>
                      <a:pt x="10668" y="1468120"/>
                      <a:pt x="32004" y="1459865"/>
                    </a:cubicBezTo>
                    <a:lnTo>
                      <a:pt x="58928" y="1448943"/>
                    </a:lnTo>
                    <a:cubicBezTo>
                      <a:pt x="65913" y="1445895"/>
                      <a:pt x="72644" y="1442212"/>
                      <a:pt x="79629" y="1438021"/>
                    </a:cubicBezTo>
                    <a:cubicBezTo>
                      <a:pt x="86614" y="1433830"/>
                      <a:pt x="92075" y="1424559"/>
                      <a:pt x="96139" y="1410081"/>
                    </a:cubicBezTo>
                    <a:cubicBezTo>
                      <a:pt x="99568" y="1394206"/>
                      <a:pt x="101346" y="1371854"/>
                      <a:pt x="101346" y="1342771"/>
                    </a:cubicBezTo>
                    <a:lnTo>
                      <a:pt x="101346" y="169799"/>
                    </a:ln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  <p:grpSp>
          <p:nvGrpSpPr>
            <p:cNvPr id="58" name="Group 58"/>
            <p:cNvGrpSpPr>
              <a:grpSpLocks noChangeAspect="1"/>
            </p:cNvGrpSpPr>
            <p:nvPr/>
          </p:nvGrpSpPr>
          <p:grpSpPr>
            <a:xfrm>
              <a:off x="1208859" y="878400"/>
              <a:ext cx="149231" cy="212943"/>
              <a:chOff x="0" y="0"/>
              <a:chExt cx="716788" cy="102280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716915" cy="1022731"/>
              </a:xfrm>
              <a:custGeom>
                <a:avLst/>
                <a:gdLst/>
                <a:ahLst/>
                <a:cxnLst/>
                <a:rect l="l" t="t" r="r" b="b"/>
                <a:pathLst>
                  <a:path w="716915" h="1022731">
                    <a:moveTo>
                      <a:pt x="538099" y="907796"/>
                    </a:moveTo>
                    <a:lnTo>
                      <a:pt x="538099" y="655320"/>
                    </a:lnTo>
                    <a:cubicBezTo>
                      <a:pt x="538099" y="637286"/>
                      <a:pt x="536956" y="625094"/>
                      <a:pt x="534670" y="618744"/>
                    </a:cubicBezTo>
                    <a:lnTo>
                      <a:pt x="530098" y="605536"/>
                    </a:lnTo>
                    <a:cubicBezTo>
                      <a:pt x="519684" y="598297"/>
                      <a:pt x="509778" y="593598"/>
                      <a:pt x="494792" y="588010"/>
                    </a:cubicBezTo>
                    <a:cubicBezTo>
                      <a:pt x="479806" y="582422"/>
                      <a:pt x="472313" y="576707"/>
                      <a:pt x="471805" y="570738"/>
                    </a:cubicBezTo>
                    <a:lnTo>
                      <a:pt x="474472" y="559308"/>
                    </a:lnTo>
                    <a:cubicBezTo>
                      <a:pt x="485267" y="553974"/>
                      <a:pt x="496316" y="552577"/>
                      <a:pt x="513080" y="552577"/>
                    </a:cubicBezTo>
                    <a:lnTo>
                      <a:pt x="675386" y="552577"/>
                    </a:lnTo>
                    <a:cubicBezTo>
                      <a:pt x="691642" y="552577"/>
                      <a:pt x="702310" y="553974"/>
                      <a:pt x="707517" y="556641"/>
                    </a:cubicBezTo>
                    <a:lnTo>
                      <a:pt x="715899" y="564134"/>
                    </a:lnTo>
                    <a:cubicBezTo>
                      <a:pt x="716788" y="576199"/>
                      <a:pt x="709549" y="581914"/>
                      <a:pt x="695071" y="587756"/>
                    </a:cubicBezTo>
                    <a:cubicBezTo>
                      <a:pt x="680212" y="592709"/>
                      <a:pt x="670179" y="597027"/>
                      <a:pt x="664972" y="600583"/>
                    </a:cubicBezTo>
                    <a:lnTo>
                      <a:pt x="655828" y="610235"/>
                    </a:lnTo>
                    <a:cubicBezTo>
                      <a:pt x="651256" y="629666"/>
                      <a:pt x="650494" y="644652"/>
                      <a:pt x="650494" y="663575"/>
                    </a:cubicBezTo>
                    <a:lnTo>
                      <a:pt x="650494" y="910463"/>
                    </a:lnTo>
                    <a:cubicBezTo>
                      <a:pt x="650494" y="931291"/>
                      <a:pt x="651891" y="945896"/>
                      <a:pt x="654939" y="954405"/>
                    </a:cubicBezTo>
                    <a:cubicBezTo>
                      <a:pt x="657987" y="962914"/>
                      <a:pt x="663829" y="970153"/>
                      <a:pt x="672846" y="975995"/>
                    </a:cubicBezTo>
                    <a:cubicBezTo>
                      <a:pt x="676021" y="977773"/>
                      <a:pt x="684276" y="980948"/>
                      <a:pt x="697865" y="985393"/>
                    </a:cubicBezTo>
                    <a:lnTo>
                      <a:pt x="716407" y="992886"/>
                    </a:lnTo>
                    <a:cubicBezTo>
                      <a:pt x="716915" y="1005586"/>
                      <a:pt x="697611" y="1011428"/>
                      <a:pt x="659384" y="1015873"/>
                    </a:cubicBezTo>
                    <a:cubicBezTo>
                      <a:pt x="642239" y="1017651"/>
                      <a:pt x="619252" y="1019302"/>
                      <a:pt x="590296" y="1020699"/>
                    </a:cubicBezTo>
                    <a:lnTo>
                      <a:pt x="498221" y="1022731"/>
                    </a:lnTo>
                    <a:cubicBezTo>
                      <a:pt x="426974" y="1022731"/>
                      <a:pt x="367538" y="1017016"/>
                      <a:pt x="319913" y="1005459"/>
                    </a:cubicBezTo>
                    <a:cubicBezTo>
                      <a:pt x="272288" y="993902"/>
                      <a:pt x="229997" y="975233"/>
                      <a:pt x="193040" y="949452"/>
                    </a:cubicBezTo>
                    <a:cubicBezTo>
                      <a:pt x="131699" y="907542"/>
                      <a:pt x="84201" y="852043"/>
                      <a:pt x="50546" y="783082"/>
                    </a:cubicBezTo>
                    <a:cubicBezTo>
                      <a:pt x="16891" y="714121"/>
                      <a:pt x="0" y="636651"/>
                      <a:pt x="0" y="550418"/>
                    </a:cubicBezTo>
                    <a:cubicBezTo>
                      <a:pt x="0" y="481711"/>
                      <a:pt x="10033" y="415290"/>
                      <a:pt x="30226" y="351536"/>
                    </a:cubicBezTo>
                    <a:cubicBezTo>
                      <a:pt x="50292" y="287528"/>
                      <a:pt x="80137" y="227838"/>
                      <a:pt x="119888" y="172212"/>
                    </a:cubicBezTo>
                    <a:cubicBezTo>
                      <a:pt x="159639" y="116586"/>
                      <a:pt x="202819" y="74041"/>
                      <a:pt x="249809" y="44704"/>
                    </a:cubicBezTo>
                    <a:cubicBezTo>
                      <a:pt x="273304" y="30226"/>
                      <a:pt x="296926" y="19177"/>
                      <a:pt x="320548" y="11557"/>
                    </a:cubicBezTo>
                    <a:cubicBezTo>
                      <a:pt x="344170" y="3937"/>
                      <a:pt x="368173" y="0"/>
                      <a:pt x="392557" y="0"/>
                    </a:cubicBezTo>
                    <a:cubicBezTo>
                      <a:pt x="416433" y="0"/>
                      <a:pt x="443357" y="4953"/>
                      <a:pt x="473456" y="14986"/>
                    </a:cubicBezTo>
                    <a:cubicBezTo>
                      <a:pt x="503555" y="25019"/>
                      <a:pt x="521462" y="29845"/>
                      <a:pt x="527304" y="29845"/>
                    </a:cubicBezTo>
                    <a:cubicBezTo>
                      <a:pt x="537718" y="29845"/>
                      <a:pt x="547243" y="24892"/>
                      <a:pt x="556006" y="14986"/>
                    </a:cubicBezTo>
                    <a:lnTo>
                      <a:pt x="570357" y="0"/>
                    </a:lnTo>
                    <a:cubicBezTo>
                      <a:pt x="577088" y="0"/>
                      <a:pt x="580898" y="1651"/>
                      <a:pt x="583819" y="4826"/>
                    </a:cubicBezTo>
                    <a:lnTo>
                      <a:pt x="589534" y="12954"/>
                    </a:lnTo>
                    <a:lnTo>
                      <a:pt x="657860" y="216154"/>
                    </a:lnTo>
                    <a:lnTo>
                      <a:pt x="658495" y="221615"/>
                    </a:lnTo>
                    <a:lnTo>
                      <a:pt x="657860" y="229235"/>
                    </a:lnTo>
                    <a:lnTo>
                      <a:pt x="652653" y="234188"/>
                    </a:lnTo>
                    <a:cubicBezTo>
                      <a:pt x="642239" y="235204"/>
                      <a:pt x="631190" y="224409"/>
                      <a:pt x="615823" y="203073"/>
                    </a:cubicBezTo>
                    <a:lnTo>
                      <a:pt x="602996" y="184658"/>
                    </a:lnTo>
                    <a:cubicBezTo>
                      <a:pt x="563753" y="128778"/>
                      <a:pt x="528193" y="89154"/>
                      <a:pt x="496316" y="66040"/>
                    </a:cubicBezTo>
                    <a:cubicBezTo>
                      <a:pt x="464439" y="42926"/>
                      <a:pt x="429895" y="31242"/>
                      <a:pt x="392430" y="31242"/>
                    </a:cubicBezTo>
                    <a:cubicBezTo>
                      <a:pt x="318389" y="31242"/>
                      <a:pt x="257429" y="76708"/>
                      <a:pt x="209296" y="167513"/>
                    </a:cubicBezTo>
                    <a:cubicBezTo>
                      <a:pt x="161290" y="258445"/>
                      <a:pt x="137287" y="376809"/>
                      <a:pt x="137287" y="522732"/>
                    </a:cubicBezTo>
                    <a:cubicBezTo>
                      <a:pt x="137287" y="667258"/>
                      <a:pt x="164592" y="781431"/>
                      <a:pt x="219202" y="864743"/>
                    </a:cubicBezTo>
                    <a:cubicBezTo>
                      <a:pt x="273812" y="948055"/>
                      <a:pt x="347345" y="989838"/>
                      <a:pt x="439801" y="989838"/>
                    </a:cubicBezTo>
                    <a:cubicBezTo>
                      <a:pt x="478536" y="989838"/>
                      <a:pt x="504698" y="985520"/>
                      <a:pt x="517906" y="976630"/>
                    </a:cubicBezTo>
                    <a:cubicBezTo>
                      <a:pt x="531114" y="967740"/>
                      <a:pt x="537845" y="944880"/>
                      <a:pt x="537845" y="907923"/>
                    </a:cubicBezTo>
                  </a:path>
                </a:pathLst>
              </a:custGeom>
              <a:solidFill>
                <a:srgbClr val="383838"/>
              </a:solidFill>
            </p:spPr>
            <p:txBody>
              <a:bodyPr/>
              <a:lstStyle/>
              <a:p>
                <a:endParaRPr lang="pl-PL"/>
              </a:p>
            </p:txBody>
          </p:sp>
        </p:grpSp>
      </p:grpSp>
      <p:sp>
        <p:nvSpPr>
          <p:cNvPr id="62" name="TextBox 62"/>
          <p:cNvSpPr txBox="1"/>
          <p:nvPr/>
        </p:nvSpPr>
        <p:spPr>
          <a:xfrm>
            <a:off x="0" y="9720962"/>
            <a:ext cx="7559995" cy="15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i="1">
                <a:solidFill>
                  <a:srgbClr val="383838"/>
                </a:solidFill>
                <a:latin typeface="Cormorant Light Italics"/>
                <a:ea typeface="Cormorant Light Italics"/>
                <a:cs typeface="Cormorant Light Italics"/>
                <a:sym typeface="Cormorant Light Italics"/>
              </a:rPr>
              <a:t>*Oferta dla minimum 50 osób. Dla grup poniżej 50 osób - wycena indywidualna.</a:t>
            </a:r>
          </a:p>
        </p:txBody>
      </p:sp>
      <p:sp>
        <p:nvSpPr>
          <p:cNvPr id="63" name="TextBox 6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</a:t>
            </a:r>
            <a:r>
              <a:rPr lang="en-US" sz="1000" spc="20" dirty="0" err="1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Korkowa</a:t>
            </a: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 47          02-972 Warszawa          NIP: 9512366654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70716" y="927999"/>
            <a:ext cx="100696" cy="161924"/>
            <a:chOff x="0" y="0"/>
            <a:chExt cx="644881" cy="10369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906" cy="1037082"/>
            </a:xfrm>
            <a:custGeom>
              <a:avLst/>
              <a:gdLst/>
              <a:ahLst/>
              <a:cxnLst/>
              <a:rect l="l" t="t" r="r" b="b"/>
              <a:pathLst>
                <a:path w="644906" h="1037082">
                  <a:moveTo>
                    <a:pt x="367411" y="0"/>
                  </a:moveTo>
                  <a:cubicBezTo>
                    <a:pt x="349885" y="0"/>
                    <a:pt x="331978" y="2413"/>
                    <a:pt x="313944" y="7112"/>
                  </a:cubicBezTo>
                  <a:lnTo>
                    <a:pt x="260477" y="27813"/>
                  </a:lnTo>
                  <a:cubicBezTo>
                    <a:pt x="225298" y="45974"/>
                    <a:pt x="193040" y="71628"/>
                    <a:pt x="163703" y="105029"/>
                  </a:cubicBezTo>
                  <a:cubicBezTo>
                    <a:pt x="110490" y="166116"/>
                    <a:pt x="69723" y="235077"/>
                    <a:pt x="41529" y="312166"/>
                  </a:cubicBezTo>
                  <a:cubicBezTo>
                    <a:pt x="17145" y="378841"/>
                    <a:pt x="3302" y="448945"/>
                    <a:pt x="0" y="522605"/>
                  </a:cubicBezTo>
                  <a:lnTo>
                    <a:pt x="0" y="522605"/>
                  </a:lnTo>
                  <a:lnTo>
                    <a:pt x="0" y="591439"/>
                  </a:lnTo>
                  <a:cubicBezTo>
                    <a:pt x="2921" y="655066"/>
                    <a:pt x="13843" y="713994"/>
                    <a:pt x="32766" y="768350"/>
                  </a:cubicBezTo>
                  <a:cubicBezTo>
                    <a:pt x="55118" y="832231"/>
                    <a:pt x="87757" y="887476"/>
                    <a:pt x="130556" y="934085"/>
                  </a:cubicBezTo>
                  <a:cubicBezTo>
                    <a:pt x="163576" y="968502"/>
                    <a:pt x="200152" y="994156"/>
                    <a:pt x="240538" y="1011301"/>
                  </a:cubicBezTo>
                  <a:cubicBezTo>
                    <a:pt x="280924" y="1028446"/>
                    <a:pt x="324993" y="1037082"/>
                    <a:pt x="372872" y="1037082"/>
                  </a:cubicBezTo>
                  <a:lnTo>
                    <a:pt x="372872" y="1037082"/>
                  </a:lnTo>
                  <a:cubicBezTo>
                    <a:pt x="451866" y="1037082"/>
                    <a:pt x="516890" y="1012190"/>
                    <a:pt x="568071" y="962279"/>
                  </a:cubicBezTo>
                  <a:cubicBezTo>
                    <a:pt x="619252" y="912368"/>
                    <a:pt x="644906" y="850138"/>
                    <a:pt x="644906" y="775208"/>
                  </a:cubicBezTo>
                  <a:cubicBezTo>
                    <a:pt x="644906" y="765683"/>
                    <a:pt x="643636" y="758952"/>
                    <a:pt x="638175" y="750824"/>
                  </a:cubicBezTo>
                  <a:lnTo>
                    <a:pt x="629412" y="748792"/>
                  </a:lnTo>
                  <a:cubicBezTo>
                    <a:pt x="619506" y="748792"/>
                    <a:pt x="612521" y="760984"/>
                    <a:pt x="608457" y="785368"/>
                  </a:cubicBezTo>
                  <a:lnTo>
                    <a:pt x="596265" y="836041"/>
                  </a:lnTo>
                  <a:cubicBezTo>
                    <a:pt x="579501" y="882523"/>
                    <a:pt x="554736" y="917702"/>
                    <a:pt x="521843" y="941578"/>
                  </a:cubicBezTo>
                  <a:cubicBezTo>
                    <a:pt x="488950" y="965454"/>
                    <a:pt x="448056" y="977519"/>
                    <a:pt x="399288" y="977519"/>
                  </a:cubicBezTo>
                  <a:cubicBezTo>
                    <a:pt x="314452" y="977519"/>
                    <a:pt x="249682" y="941197"/>
                    <a:pt x="204724" y="868299"/>
                  </a:cubicBezTo>
                  <a:cubicBezTo>
                    <a:pt x="159766" y="795401"/>
                    <a:pt x="137414" y="689610"/>
                    <a:pt x="137414" y="550418"/>
                  </a:cubicBezTo>
                  <a:cubicBezTo>
                    <a:pt x="137414" y="393192"/>
                    <a:pt x="159004" y="267843"/>
                    <a:pt x="202057" y="174244"/>
                  </a:cubicBezTo>
                  <a:cubicBezTo>
                    <a:pt x="245110" y="80645"/>
                    <a:pt x="301498" y="33782"/>
                    <a:pt x="371475" y="33782"/>
                  </a:cubicBezTo>
                  <a:cubicBezTo>
                    <a:pt x="403606" y="33782"/>
                    <a:pt x="433705" y="45085"/>
                    <a:pt x="462153" y="67945"/>
                  </a:cubicBezTo>
                  <a:cubicBezTo>
                    <a:pt x="490601" y="90805"/>
                    <a:pt x="522859" y="130429"/>
                    <a:pt x="558927" y="187198"/>
                  </a:cubicBezTo>
                  <a:lnTo>
                    <a:pt x="569722" y="204978"/>
                  </a:lnTo>
                  <a:cubicBezTo>
                    <a:pt x="583692" y="227711"/>
                    <a:pt x="594741" y="239014"/>
                    <a:pt x="606044" y="239014"/>
                  </a:cubicBezTo>
                  <a:lnTo>
                    <a:pt x="613283" y="232283"/>
                  </a:lnTo>
                  <a:lnTo>
                    <a:pt x="614426" y="224155"/>
                  </a:lnTo>
                  <a:lnTo>
                    <a:pt x="613029" y="218059"/>
                  </a:lnTo>
                  <a:lnTo>
                    <a:pt x="610362" y="207899"/>
                  </a:lnTo>
                  <a:lnTo>
                    <a:pt x="550799" y="28448"/>
                  </a:lnTo>
                  <a:lnTo>
                    <a:pt x="546735" y="16383"/>
                  </a:lnTo>
                  <a:lnTo>
                    <a:pt x="540639" y="6223"/>
                  </a:lnTo>
                  <a:cubicBezTo>
                    <a:pt x="538353" y="2794"/>
                    <a:pt x="535686" y="762"/>
                    <a:pt x="529717" y="762"/>
                  </a:cubicBezTo>
                  <a:cubicBezTo>
                    <a:pt x="528574" y="762"/>
                    <a:pt x="527431" y="889"/>
                    <a:pt x="526161" y="1016"/>
                  </a:cubicBezTo>
                  <a:lnTo>
                    <a:pt x="513334" y="14351"/>
                  </a:lnTo>
                  <a:cubicBezTo>
                    <a:pt x="506349" y="22987"/>
                    <a:pt x="499364" y="27305"/>
                    <a:pt x="492633" y="27305"/>
                  </a:cubicBezTo>
                  <a:lnTo>
                    <a:pt x="446659" y="14351"/>
                  </a:lnTo>
                  <a:cubicBezTo>
                    <a:pt x="417322" y="4826"/>
                    <a:pt x="390906" y="0"/>
                    <a:pt x="367411" y="0"/>
                  </a:cubicBezTo>
                  <a:close/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73661" y="654211"/>
            <a:ext cx="173468" cy="237160"/>
            <a:chOff x="0" y="0"/>
            <a:chExt cx="1110932" cy="1518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518920"/>
            </a:xfrm>
            <a:custGeom>
              <a:avLst/>
              <a:gdLst/>
              <a:ahLst/>
              <a:cxnLst/>
              <a:rect l="l" t="t" r="r" b="b"/>
              <a:pathLst>
                <a:path w="1110869" h="1518920">
                  <a:moveTo>
                    <a:pt x="285750" y="805434"/>
                  </a:moveTo>
                  <a:cubicBezTo>
                    <a:pt x="285750" y="837946"/>
                    <a:pt x="298704" y="862203"/>
                    <a:pt x="324612" y="878459"/>
                  </a:cubicBezTo>
                  <a:cubicBezTo>
                    <a:pt x="350520" y="894715"/>
                    <a:pt x="390652" y="902716"/>
                    <a:pt x="445262" y="902716"/>
                  </a:cubicBezTo>
                  <a:cubicBezTo>
                    <a:pt x="561213" y="902716"/>
                    <a:pt x="653034" y="869442"/>
                    <a:pt x="720598" y="802767"/>
                  </a:cubicBezTo>
                  <a:cubicBezTo>
                    <a:pt x="788162" y="736092"/>
                    <a:pt x="822071" y="644525"/>
                    <a:pt x="822071" y="527812"/>
                  </a:cubicBezTo>
                  <a:cubicBezTo>
                    <a:pt x="822071" y="389763"/>
                    <a:pt x="781050" y="275971"/>
                    <a:pt x="698881" y="186690"/>
                  </a:cubicBezTo>
                  <a:cubicBezTo>
                    <a:pt x="616712" y="97409"/>
                    <a:pt x="512191" y="52832"/>
                    <a:pt x="385191" y="52832"/>
                  </a:cubicBezTo>
                  <a:cubicBezTo>
                    <a:pt x="343027" y="52832"/>
                    <a:pt x="315976" y="57658"/>
                    <a:pt x="303911" y="67310"/>
                  </a:cubicBezTo>
                  <a:cubicBezTo>
                    <a:pt x="291846" y="76962"/>
                    <a:pt x="285750" y="99060"/>
                    <a:pt x="285750" y="133604"/>
                  </a:cubicBezTo>
                  <a:lnTo>
                    <a:pt x="285750" y="805434"/>
                  </a:lnTo>
                  <a:close/>
                  <a:moveTo>
                    <a:pt x="65024" y="1518793"/>
                  </a:moveTo>
                  <a:cubicBezTo>
                    <a:pt x="40894" y="1518793"/>
                    <a:pt x="23749" y="1516761"/>
                    <a:pt x="13462" y="1512570"/>
                  </a:cubicBezTo>
                  <a:cubicBezTo>
                    <a:pt x="5842" y="1508506"/>
                    <a:pt x="1397" y="1501267"/>
                    <a:pt x="0" y="1490853"/>
                  </a:cubicBezTo>
                  <a:cubicBezTo>
                    <a:pt x="0" y="1483233"/>
                    <a:pt x="11430" y="1474597"/>
                    <a:pt x="34163" y="1464945"/>
                  </a:cubicBezTo>
                  <a:cubicBezTo>
                    <a:pt x="56261" y="1456563"/>
                    <a:pt x="72517" y="1449070"/>
                    <a:pt x="82804" y="1442085"/>
                  </a:cubicBezTo>
                  <a:cubicBezTo>
                    <a:pt x="90424" y="1437894"/>
                    <a:pt x="95758" y="1428242"/>
                    <a:pt x="98933" y="1413129"/>
                  </a:cubicBezTo>
                  <a:cubicBezTo>
                    <a:pt x="102108" y="1398016"/>
                    <a:pt x="103505" y="1375918"/>
                    <a:pt x="103505" y="1346835"/>
                  </a:cubicBezTo>
                  <a:lnTo>
                    <a:pt x="103505" y="176022"/>
                  </a:lnTo>
                  <a:cubicBezTo>
                    <a:pt x="103505" y="143637"/>
                    <a:pt x="101981" y="121031"/>
                    <a:pt x="98933" y="108331"/>
                  </a:cubicBezTo>
                  <a:cubicBezTo>
                    <a:pt x="95885" y="95631"/>
                    <a:pt x="89916" y="86233"/>
                    <a:pt x="81280" y="80772"/>
                  </a:cubicBezTo>
                  <a:cubicBezTo>
                    <a:pt x="72644" y="75311"/>
                    <a:pt x="57150" y="68580"/>
                    <a:pt x="34671" y="60579"/>
                  </a:cubicBezTo>
                  <a:cubicBezTo>
                    <a:pt x="12192" y="52578"/>
                    <a:pt x="762" y="43434"/>
                    <a:pt x="0" y="33147"/>
                  </a:cubicBezTo>
                  <a:cubicBezTo>
                    <a:pt x="0" y="20701"/>
                    <a:pt x="13081" y="12065"/>
                    <a:pt x="39370" y="7366"/>
                  </a:cubicBezTo>
                  <a:cubicBezTo>
                    <a:pt x="53086" y="5207"/>
                    <a:pt x="75438" y="3556"/>
                    <a:pt x="106172" y="2159"/>
                  </a:cubicBezTo>
                  <a:cubicBezTo>
                    <a:pt x="136906" y="762"/>
                    <a:pt x="176276" y="0"/>
                    <a:pt x="224663" y="0"/>
                  </a:cubicBezTo>
                  <a:cubicBezTo>
                    <a:pt x="482092" y="0"/>
                    <a:pt x="680085" y="46228"/>
                    <a:pt x="818388" y="138684"/>
                  </a:cubicBezTo>
                  <a:cubicBezTo>
                    <a:pt x="956691" y="231140"/>
                    <a:pt x="1026033" y="363093"/>
                    <a:pt x="1026033" y="534289"/>
                  </a:cubicBezTo>
                  <a:cubicBezTo>
                    <a:pt x="1026033" y="626745"/>
                    <a:pt x="1001141" y="705612"/>
                    <a:pt x="951484" y="770890"/>
                  </a:cubicBezTo>
                  <a:cubicBezTo>
                    <a:pt x="901827" y="836168"/>
                    <a:pt x="827532" y="885571"/>
                    <a:pt x="728853" y="919480"/>
                  </a:cubicBezTo>
                  <a:lnTo>
                    <a:pt x="955548" y="1359535"/>
                  </a:lnTo>
                  <a:cubicBezTo>
                    <a:pt x="978281" y="1404366"/>
                    <a:pt x="1010031" y="1437132"/>
                    <a:pt x="1050798" y="1457833"/>
                  </a:cubicBezTo>
                  <a:cubicBezTo>
                    <a:pt x="1089406" y="1476502"/>
                    <a:pt x="1109472" y="1488821"/>
                    <a:pt x="1110869" y="1495171"/>
                  </a:cubicBezTo>
                  <a:lnTo>
                    <a:pt x="1105408" y="1509649"/>
                  </a:lnTo>
                  <a:cubicBezTo>
                    <a:pt x="1088136" y="1515872"/>
                    <a:pt x="1081151" y="1517269"/>
                    <a:pt x="1073531" y="1517904"/>
                  </a:cubicBezTo>
                  <a:cubicBezTo>
                    <a:pt x="1065911" y="1518539"/>
                    <a:pt x="1052703" y="1518920"/>
                    <a:pt x="1034161" y="1518920"/>
                  </a:cubicBezTo>
                  <a:lnTo>
                    <a:pt x="745617" y="1518920"/>
                  </a:lnTo>
                  <a:cubicBezTo>
                    <a:pt x="715899" y="1518920"/>
                    <a:pt x="696849" y="1517650"/>
                    <a:pt x="688594" y="1514856"/>
                  </a:cubicBezTo>
                  <a:lnTo>
                    <a:pt x="675767" y="1506474"/>
                  </a:lnTo>
                  <a:cubicBezTo>
                    <a:pt x="675005" y="1488567"/>
                    <a:pt x="690372" y="1476375"/>
                    <a:pt x="721106" y="1461516"/>
                  </a:cubicBezTo>
                  <a:cubicBezTo>
                    <a:pt x="751840" y="1446657"/>
                    <a:pt x="767207" y="1428242"/>
                    <a:pt x="767207" y="1406144"/>
                  </a:cubicBezTo>
                  <a:lnTo>
                    <a:pt x="763016" y="1379347"/>
                  </a:lnTo>
                  <a:cubicBezTo>
                    <a:pt x="760222" y="1370330"/>
                    <a:pt x="754761" y="1357249"/>
                    <a:pt x="746379" y="1339977"/>
                  </a:cubicBezTo>
                  <a:lnTo>
                    <a:pt x="744728" y="1334516"/>
                  </a:lnTo>
                  <a:lnTo>
                    <a:pt x="559308" y="947293"/>
                  </a:lnTo>
                  <a:lnTo>
                    <a:pt x="488823" y="954532"/>
                  </a:lnTo>
                  <a:lnTo>
                    <a:pt x="439166" y="955548"/>
                  </a:lnTo>
                  <a:cubicBezTo>
                    <a:pt x="426720" y="955548"/>
                    <a:pt x="412242" y="955294"/>
                    <a:pt x="395605" y="954532"/>
                  </a:cubicBezTo>
                  <a:cubicBezTo>
                    <a:pt x="378968" y="953770"/>
                    <a:pt x="369062" y="953516"/>
                    <a:pt x="365633" y="953516"/>
                  </a:cubicBezTo>
                  <a:lnTo>
                    <a:pt x="286893" y="947293"/>
                  </a:lnTo>
                  <a:lnTo>
                    <a:pt x="285877" y="1347470"/>
                  </a:lnTo>
                  <a:cubicBezTo>
                    <a:pt x="285877" y="1361186"/>
                    <a:pt x="285877" y="1373632"/>
                    <a:pt x="285877" y="1384681"/>
                  </a:cubicBezTo>
                  <a:lnTo>
                    <a:pt x="289560" y="1418209"/>
                  </a:lnTo>
                  <a:cubicBezTo>
                    <a:pt x="291973" y="1429639"/>
                    <a:pt x="297307" y="1437767"/>
                    <a:pt x="305562" y="1442974"/>
                  </a:cubicBezTo>
                  <a:cubicBezTo>
                    <a:pt x="313817" y="1448054"/>
                    <a:pt x="329184" y="1455166"/>
                    <a:pt x="351663" y="1464056"/>
                  </a:cubicBezTo>
                  <a:cubicBezTo>
                    <a:pt x="374142" y="1472946"/>
                    <a:pt x="385572" y="1481963"/>
                    <a:pt x="386334" y="1490853"/>
                  </a:cubicBezTo>
                  <a:lnTo>
                    <a:pt x="382143" y="1508379"/>
                  </a:lnTo>
                  <a:cubicBezTo>
                    <a:pt x="365633" y="1516634"/>
                    <a:pt x="348742" y="1518666"/>
                    <a:pt x="323342" y="1518666"/>
                  </a:cubicBezTo>
                  <a:lnTo>
                    <a:pt x="65024" y="151866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84650" y="918321"/>
            <a:ext cx="273456" cy="178035"/>
            <a:chOff x="0" y="0"/>
            <a:chExt cx="1751279" cy="1140181"/>
          </a:xfrm>
        </p:grpSpPr>
        <p:sp>
          <p:nvSpPr>
            <p:cNvPr id="9" name="Freeform 9"/>
            <p:cNvSpPr/>
            <p:nvPr/>
          </p:nvSpPr>
          <p:spPr>
            <a:xfrm>
              <a:off x="63373" y="87884"/>
              <a:ext cx="801497" cy="988949"/>
            </a:xfrm>
            <a:custGeom>
              <a:avLst/>
              <a:gdLst/>
              <a:ahLst/>
              <a:cxnLst/>
              <a:rect l="l" t="t" r="r" b="b"/>
              <a:pathLst>
                <a:path w="801497" h="988949">
                  <a:moveTo>
                    <a:pt x="220599" y="621919"/>
                  </a:moveTo>
                  <a:lnTo>
                    <a:pt x="218694" y="630047"/>
                  </a:lnTo>
                  <a:lnTo>
                    <a:pt x="218059" y="641604"/>
                  </a:lnTo>
                  <a:cubicBezTo>
                    <a:pt x="218059" y="648335"/>
                    <a:pt x="220091" y="653542"/>
                    <a:pt x="224155" y="657225"/>
                  </a:cubicBezTo>
                  <a:lnTo>
                    <a:pt x="235458" y="662051"/>
                  </a:lnTo>
                  <a:lnTo>
                    <a:pt x="487172" y="662051"/>
                  </a:lnTo>
                  <a:cubicBezTo>
                    <a:pt x="496189" y="662051"/>
                    <a:pt x="503682" y="659638"/>
                    <a:pt x="509524" y="654812"/>
                  </a:cubicBezTo>
                  <a:lnTo>
                    <a:pt x="518541" y="644398"/>
                  </a:lnTo>
                  <a:lnTo>
                    <a:pt x="517652" y="625983"/>
                  </a:lnTo>
                  <a:cubicBezTo>
                    <a:pt x="517652" y="621919"/>
                    <a:pt x="516763" y="617474"/>
                    <a:pt x="514985" y="612521"/>
                  </a:cubicBezTo>
                  <a:lnTo>
                    <a:pt x="373253" y="148082"/>
                  </a:lnTo>
                  <a:lnTo>
                    <a:pt x="361188" y="148209"/>
                  </a:lnTo>
                  <a:lnTo>
                    <a:pt x="220599" y="621919"/>
                  </a:lnTo>
                  <a:close/>
                  <a:moveTo>
                    <a:pt x="31877" y="988822"/>
                  </a:moveTo>
                  <a:lnTo>
                    <a:pt x="11557" y="987806"/>
                  </a:lnTo>
                  <a:cubicBezTo>
                    <a:pt x="3429" y="983742"/>
                    <a:pt x="1016" y="980186"/>
                    <a:pt x="0" y="975360"/>
                  </a:cubicBezTo>
                  <a:cubicBezTo>
                    <a:pt x="0" y="967740"/>
                    <a:pt x="7874" y="960882"/>
                    <a:pt x="23622" y="955040"/>
                  </a:cubicBezTo>
                  <a:lnTo>
                    <a:pt x="29083" y="953008"/>
                  </a:lnTo>
                  <a:cubicBezTo>
                    <a:pt x="52070" y="943610"/>
                    <a:pt x="69088" y="933323"/>
                    <a:pt x="79883" y="922274"/>
                  </a:cubicBezTo>
                  <a:cubicBezTo>
                    <a:pt x="90678" y="911225"/>
                    <a:pt x="101473" y="888111"/>
                    <a:pt x="112395" y="852932"/>
                  </a:cubicBezTo>
                  <a:lnTo>
                    <a:pt x="375793" y="0"/>
                  </a:lnTo>
                  <a:lnTo>
                    <a:pt x="445516" y="0"/>
                  </a:lnTo>
                  <a:lnTo>
                    <a:pt x="716788" y="889381"/>
                  </a:lnTo>
                  <a:cubicBezTo>
                    <a:pt x="724916" y="915924"/>
                    <a:pt x="741172" y="936498"/>
                    <a:pt x="765556" y="950976"/>
                  </a:cubicBezTo>
                  <a:cubicBezTo>
                    <a:pt x="788543" y="964057"/>
                    <a:pt x="800481" y="972185"/>
                    <a:pt x="801497" y="975360"/>
                  </a:cubicBezTo>
                  <a:lnTo>
                    <a:pt x="798703" y="982726"/>
                  </a:lnTo>
                  <a:cubicBezTo>
                    <a:pt x="787400" y="987679"/>
                    <a:pt x="777875" y="988949"/>
                    <a:pt x="764286" y="988949"/>
                  </a:cubicBezTo>
                  <a:lnTo>
                    <a:pt x="563245" y="988949"/>
                  </a:lnTo>
                  <a:cubicBezTo>
                    <a:pt x="551053" y="988949"/>
                    <a:pt x="543306" y="988187"/>
                    <a:pt x="539877" y="986536"/>
                  </a:cubicBezTo>
                  <a:lnTo>
                    <a:pt x="534543" y="981710"/>
                  </a:lnTo>
                  <a:cubicBezTo>
                    <a:pt x="534035" y="970026"/>
                    <a:pt x="544957" y="962533"/>
                    <a:pt x="566547" y="954405"/>
                  </a:cubicBezTo>
                  <a:cubicBezTo>
                    <a:pt x="588137" y="946277"/>
                    <a:pt x="599059" y="934339"/>
                    <a:pt x="599059" y="918464"/>
                  </a:cubicBezTo>
                  <a:lnTo>
                    <a:pt x="597027" y="900303"/>
                  </a:lnTo>
                  <a:lnTo>
                    <a:pt x="591058" y="873887"/>
                  </a:lnTo>
                  <a:lnTo>
                    <a:pt x="552196" y="741807"/>
                  </a:lnTo>
                  <a:cubicBezTo>
                    <a:pt x="546735" y="723900"/>
                    <a:pt x="539877" y="711327"/>
                    <a:pt x="531495" y="704342"/>
                  </a:cubicBezTo>
                  <a:cubicBezTo>
                    <a:pt x="523113" y="697357"/>
                    <a:pt x="511048" y="693928"/>
                    <a:pt x="495300" y="693928"/>
                  </a:cubicBezTo>
                  <a:lnTo>
                    <a:pt x="235712" y="693928"/>
                  </a:lnTo>
                  <a:cubicBezTo>
                    <a:pt x="221742" y="693928"/>
                    <a:pt x="211582" y="696341"/>
                    <a:pt x="205232" y="701294"/>
                  </a:cubicBezTo>
                  <a:cubicBezTo>
                    <a:pt x="198882" y="706374"/>
                    <a:pt x="193040" y="717169"/>
                    <a:pt x="187579" y="733806"/>
                  </a:cubicBezTo>
                  <a:lnTo>
                    <a:pt x="157099" y="839216"/>
                  </a:lnTo>
                  <a:lnTo>
                    <a:pt x="150368" y="868299"/>
                  </a:lnTo>
                  <a:lnTo>
                    <a:pt x="148336" y="897382"/>
                  </a:lnTo>
                  <a:cubicBezTo>
                    <a:pt x="148336" y="908304"/>
                    <a:pt x="151003" y="918464"/>
                    <a:pt x="156464" y="927862"/>
                  </a:cubicBezTo>
                  <a:cubicBezTo>
                    <a:pt x="161925" y="937260"/>
                    <a:pt x="169545" y="944372"/>
                    <a:pt x="179451" y="948944"/>
                  </a:cubicBezTo>
                  <a:lnTo>
                    <a:pt x="199771" y="956310"/>
                  </a:lnTo>
                  <a:cubicBezTo>
                    <a:pt x="217297" y="962660"/>
                    <a:pt x="226187" y="969391"/>
                    <a:pt x="226187" y="976630"/>
                  </a:cubicBezTo>
                  <a:lnTo>
                    <a:pt x="223139" y="983488"/>
                  </a:lnTo>
                  <a:lnTo>
                    <a:pt x="209931" y="987679"/>
                  </a:lnTo>
                  <a:cubicBezTo>
                    <a:pt x="202184" y="988568"/>
                    <a:pt x="196469" y="988822"/>
                    <a:pt x="188849" y="988822"/>
                  </a:cubicBezTo>
                  <a:lnTo>
                    <a:pt x="31877" y="98882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23671" y="63373"/>
              <a:ext cx="764159" cy="1013206"/>
            </a:xfrm>
            <a:custGeom>
              <a:avLst/>
              <a:gdLst/>
              <a:ahLst/>
              <a:cxnLst/>
              <a:rect l="l" t="t" r="r" b="b"/>
              <a:pathLst>
                <a:path w="764159" h="1013206">
                  <a:moveTo>
                    <a:pt x="322199" y="110490"/>
                  </a:moveTo>
                  <a:cubicBezTo>
                    <a:pt x="322199" y="87503"/>
                    <a:pt x="318770" y="72390"/>
                    <a:pt x="311785" y="65532"/>
                  </a:cubicBezTo>
                  <a:cubicBezTo>
                    <a:pt x="304800" y="58674"/>
                    <a:pt x="283210" y="54991"/>
                    <a:pt x="247142" y="54991"/>
                  </a:cubicBezTo>
                  <a:cubicBezTo>
                    <a:pt x="212344" y="54991"/>
                    <a:pt x="181483" y="62484"/>
                    <a:pt x="154432" y="77597"/>
                  </a:cubicBezTo>
                  <a:cubicBezTo>
                    <a:pt x="127381" y="92710"/>
                    <a:pt x="99695" y="118237"/>
                    <a:pt x="71247" y="154432"/>
                  </a:cubicBezTo>
                  <a:lnTo>
                    <a:pt x="40132" y="205232"/>
                  </a:lnTo>
                  <a:cubicBezTo>
                    <a:pt x="29845" y="225044"/>
                    <a:pt x="20701" y="234950"/>
                    <a:pt x="13081" y="234950"/>
                  </a:cubicBezTo>
                  <a:lnTo>
                    <a:pt x="8128" y="233553"/>
                  </a:lnTo>
                  <a:lnTo>
                    <a:pt x="0" y="225044"/>
                  </a:lnTo>
                  <a:lnTo>
                    <a:pt x="1651" y="211328"/>
                  </a:lnTo>
                  <a:cubicBezTo>
                    <a:pt x="2540" y="205867"/>
                    <a:pt x="4191" y="200533"/>
                    <a:pt x="6350" y="195072"/>
                  </a:cubicBezTo>
                  <a:lnTo>
                    <a:pt x="67183" y="20447"/>
                  </a:lnTo>
                  <a:cubicBezTo>
                    <a:pt x="69469" y="12827"/>
                    <a:pt x="72009" y="7493"/>
                    <a:pt x="74676" y="4445"/>
                  </a:cubicBezTo>
                  <a:lnTo>
                    <a:pt x="81026" y="0"/>
                  </a:lnTo>
                  <a:lnTo>
                    <a:pt x="90297" y="2667"/>
                  </a:lnTo>
                  <a:cubicBezTo>
                    <a:pt x="108839" y="17145"/>
                    <a:pt x="142367" y="24384"/>
                    <a:pt x="190627" y="24384"/>
                  </a:cubicBezTo>
                  <a:lnTo>
                    <a:pt x="575691" y="24384"/>
                  </a:lnTo>
                  <a:cubicBezTo>
                    <a:pt x="624586" y="24384"/>
                    <a:pt x="657479" y="17145"/>
                    <a:pt x="674751" y="2667"/>
                  </a:cubicBezTo>
                  <a:lnTo>
                    <a:pt x="679577" y="0"/>
                  </a:lnTo>
                  <a:lnTo>
                    <a:pt x="686943" y="1397"/>
                  </a:lnTo>
                  <a:cubicBezTo>
                    <a:pt x="692404" y="6858"/>
                    <a:pt x="695071" y="12319"/>
                    <a:pt x="697738" y="20447"/>
                  </a:cubicBezTo>
                  <a:lnTo>
                    <a:pt x="760095" y="194945"/>
                  </a:lnTo>
                  <a:lnTo>
                    <a:pt x="764159" y="209931"/>
                  </a:lnTo>
                  <a:lnTo>
                    <a:pt x="764159" y="221488"/>
                  </a:lnTo>
                  <a:lnTo>
                    <a:pt x="762889" y="227203"/>
                  </a:lnTo>
                  <a:lnTo>
                    <a:pt x="754253" y="235077"/>
                  </a:lnTo>
                  <a:cubicBezTo>
                    <a:pt x="743839" y="235077"/>
                    <a:pt x="736219" y="226822"/>
                    <a:pt x="727710" y="210058"/>
                  </a:cubicBezTo>
                  <a:lnTo>
                    <a:pt x="711454" y="180975"/>
                  </a:lnTo>
                  <a:cubicBezTo>
                    <a:pt x="682625" y="137160"/>
                    <a:pt x="652907" y="105283"/>
                    <a:pt x="622427" y="85217"/>
                  </a:cubicBezTo>
                  <a:cubicBezTo>
                    <a:pt x="591947" y="65151"/>
                    <a:pt x="557149" y="55118"/>
                    <a:pt x="517906" y="55118"/>
                  </a:cubicBezTo>
                  <a:cubicBezTo>
                    <a:pt x="481711" y="55118"/>
                    <a:pt x="459994" y="58674"/>
                    <a:pt x="452628" y="65913"/>
                  </a:cubicBezTo>
                  <a:cubicBezTo>
                    <a:pt x="445262" y="73152"/>
                    <a:pt x="441452" y="88011"/>
                    <a:pt x="441452" y="110617"/>
                  </a:cubicBezTo>
                  <a:lnTo>
                    <a:pt x="441452" y="902208"/>
                  </a:lnTo>
                  <a:cubicBezTo>
                    <a:pt x="441452" y="911733"/>
                    <a:pt x="441452" y="919861"/>
                    <a:pt x="441452" y="926592"/>
                  </a:cubicBezTo>
                  <a:lnTo>
                    <a:pt x="442468" y="940689"/>
                  </a:lnTo>
                  <a:cubicBezTo>
                    <a:pt x="446532" y="956437"/>
                    <a:pt x="450088" y="961771"/>
                    <a:pt x="455041" y="964438"/>
                  </a:cubicBezTo>
                  <a:lnTo>
                    <a:pt x="461391" y="967486"/>
                  </a:lnTo>
                  <a:cubicBezTo>
                    <a:pt x="475869" y="974217"/>
                    <a:pt x="481838" y="976884"/>
                    <a:pt x="486791" y="978662"/>
                  </a:cubicBezTo>
                  <a:cubicBezTo>
                    <a:pt x="501650" y="983615"/>
                    <a:pt x="509143" y="989076"/>
                    <a:pt x="509143" y="994918"/>
                  </a:cubicBezTo>
                  <a:lnTo>
                    <a:pt x="506349" y="1006348"/>
                  </a:lnTo>
                  <a:cubicBezTo>
                    <a:pt x="495046" y="1011809"/>
                    <a:pt x="483616" y="1013206"/>
                    <a:pt x="466598" y="1013206"/>
                  </a:cubicBezTo>
                  <a:lnTo>
                    <a:pt x="297180" y="1013206"/>
                  </a:lnTo>
                  <a:cubicBezTo>
                    <a:pt x="281305" y="1013206"/>
                    <a:pt x="270510" y="1011809"/>
                    <a:pt x="264668" y="1009015"/>
                  </a:cubicBezTo>
                  <a:lnTo>
                    <a:pt x="255905" y="1001649"/>
                  </a:lnTo>
                  <a:cubicBezTo>
                    <a:pt x="255905" y="989457"/>
                    <a:pt x="262890" y="983996"/>
                    <a:pt x="276860" y="978662"/>
                  </a:cubicBezTo>
                  <a:lnTo>
                    <a:pt x="289941" y="973582"/>
                  </a:lnTo>
                  <a:cubicBezTo>
                    <a:pt x="298958" y="969518"/>
                    <a:pt x="303403" y="967105"/>
                    <a:pt x="307975" y="964438"/>
                  </a:cubicBezTo>
                  <a:lnTo>
                    <a:pt x="316103" y="955675"/>
                  </a:lnTo>
                  <a:cubicBezTo>
                    <a:pt x="321056" y="935736"/>
                    <a:pt x="322199" y="921131"/>
                    <a:pt x="322199" y="902208"/>
                  </a:cubicBezTo>
                  <a:lnTo>
                    <a:pt x="322199" y="11049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492732" y="649694"/>
            <a:ext cx="182200" cy="247021"/>
            <a:chOff x="0" y="0"/>
            <a:chExt cx="1166851" cy="15819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6876" cy="1582039"/>
            </a:xfrm>
            <a:custGeom>
              <a:avLst/>
              <a:gdLst/>
              <a:ahLst/>
              <a:cxnLst/>
              <a:rect l="l" t="t" r="r" b="b"/>
              <a:pathLst>
                <a:path w="1166876" h="1582039">
                  <a:moveTo>
                    <a:pt x="954659" y="857250"/>
                  </a:moveTo>
                  <a:cubicBezTo>
                    <a:pt x="954659" y="608076"/>
                    <a:pt x="921385" y="411861"/>
                    <a:pt x="854710" y="268605"/>
                  </a:cubicBezTo>
                  <a:cubicBezTo>
                    <a:pt x="788035" y="125349"/>
                    <a:pt x="697865" y="53721"/>
                    <a:pt x="583946" y="53721"/>
                  </a:cubicBezTo>
                  <a:cubicBezTo>
                    <a:pt x="470789" y="53721"/>
                    <a:pt x="380492" y="125349"/>
                    <a:pt x="313182" y="268605"/>
                  </a:cubicBezTo>
                  <a:cubicBezTo>
                    <a:pt x="245872" y="411861"/>
                    <a:pt x="212217" y="608076"/>
                    <a:pt x="212217" y="857250"/>
                  </a:cubicBezTo>
                  <a:cubicBezTo>
                    <a:pt x="212217" y="1078738"/>
                    <a:pt x="243459" y="1246251"/>
                    <a:pt x="305943" y="1359281"/>
                  </a:cubicBezTo>
                  <a:cubicBezTo>
                    <a:pt x="368427" y="1472565"/>
                    <a:pt x="461137" y="1529080"/>
                    <a:pt x="583946" y="1529080"/>
                  </a:cubicBezTo>
                  <a:cubicBezTo>
                    <a:pt x="706120" y="1529080"/>
                    <a:pt x="798449" y="1472565"/>
                    <a:pt x="860933" y="1359281"/>
                  </a:cubicBezTo>
                  <a:cubicBezTo>
                    <a:pt x="923417" y="1246124"/>
                    <a:pt x="954659" y="1078738"/>
                    <a:pt x="954659" y="857250"/>
                  </a:cubicBezTo>
                  <a:close/>
                  <a:moveTo>
                    <a:pt x="583946" y="0"/>
                  </a:moveTo>
                  <a:cubicBezTo>
                    <a:pt x="637159" y="0"/>
                    <a:pt x="690626" y="12827"/>
                    <a:pt x="744474" y="38227"/>
                  </a:cubicBezTo>
                  <a:cubicBezTo>
                    <a:pt x="798322" y="63627"/>
                    <a:pt x="847979" y="100711"/>
                    <a:pt x="893572" y="149098"/>
                  </a:cubicBezTo>
                  <a:cubicBezTo>
                    <a:pt x="985393" y="249174"/>
                    <a:pt x="1053846" y="357251"/>
                    <a:pt x="1099058" y="473583"/>
                  </a:cubicBezTo>
                  <a:cubicBezTo>
                    <a:pt x="1144270" y="589915"/>
                    <a:pt x="1166876" y="716407"/>
                    <a:pt x="1166876" y="853059"/>
                  </a:cubicBezTo>
                  <a:cubicBezTo>
                    <a:pt x="1166876" y="1067689"/>
                    <a:pt x="1112139" y="1242949"/>
                    <a:pt x="1002792" y="1378585"/>
                  </a:cubicBezTo>
                  <a:cubicBezTo>
                    <a:pt x="893445" y="1514221"/>
                    <a:pt x="753745" y="1582039"/>
                    <a:pt x="583946" y="1582039"/>
                  </a:cubicBezTo>
                  <a:cubicBezTo>
                    <a:pt x="414147" y="1582039"/>
                    <a:pt x="274320" y="1514348"/>
                    <a:pt x="164719" y="1379093"/>
                  </a:cubicBezTo>
                  <a:cubicBezTo>
                    <a:pt x="55118" y="1243838"/>
                    <a:pt x="0" y="1068451"/>
                    <a:pt x="0" y="853059"/>
                  </a:cubicBezTo>
                  <a:cubicBezTo>
                    <a:pt x="0" y="743331"/>
                    <a:pt x="15113" y="638937"/>
                    <a:pt x="45466" y="539877"/>
                  </a:cubicBezTo>
                  <a:cubicBezTo>
                    <a:pt x="75819" y="440817"/>
                    <a:pt x="120269" y="349123"/>
                    <a:pt x="178562" y="264414"/>
                  </a:cubicBezTo>
                  <a:cubicBezTo>
                    <a:pt x="236855" y="179705"/>
                    <a:pt x="300863" y="114935"/>
                    <a:pt x="370713" y="69342"/>
                  </a:cubicBezTo>
                  <a:cubicBezTo>
                    <a:pt x="405892" y="46609"/>
                    <a:pt x="440944" y="29337"/>
                    <a:pt x="475742" y="17526"/>
                  </a:cubicBezTo>
                  <a:cubicBezTo>
                    <a:pt x="510540" y="5715"/>
                    <a:pt x="546608" y="0"/>
                    <a:pt x="583946" y="0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78319" y="927792"/>
            <a:ext cx="105580" cy="161715"/>
            <a:chOff x="0" y="0"/>
            <a:chExt cx="676161" cy="1035660"/>
          </a:xfrm>
        </p:grpSpPr>
        <p:sp>
          <p:nvSpPr>
            <p:cNvPr id="14" name="Freeform 14"/>
            <p:cNvSpPr/>
            <p:nvPr/>
          </p:nvSpPr>
          <p:spPr>
            <a:xfrm>
              <a:off x="0" y="762"/>
              <a:ext cx="676021" cy="1033399"/>
            </a:xfrm>
            <a:custGeom>
              <a:avLst/>
              <a:gdLst/>
              <a:ahLst/>
              <a:cxnLst/>
              <a:rect l="l" t="t" r="r" b="b"/>
              <a:pathLst>
                <a:path w="676021" h="1033399">
                  <a:moveTo>
                    <a:pt x="422275" y="26416"/>
                  </a:moveTo>
                  <a:cubicBezTo>
                    <a:pt x="454787" y="26416"/>
                    <a:pt x="475996" y="18923"/>
                    <a:pt x="485902" y="3937"/>
                  </a:cubicBezTo>
                  <a:lnTo>
                    <a:pt x="489712" y="0"/>
                  </a:lnTo>
                  <a:lnTo>
                    <a:pt x="497332" y="127"/>
                  </a:lnTo>
                  <a:lnTo>
                    <a:pt x="504698" y="8255"/>
                  </a:lnTo>
                  <a:lnTo>
                    <a:pt x="601726" y="202438"/>
                  </a:lnTo>
                  <a:lnTo>
                    <a:pt x="602996" y="207899"/>
                  </a:lnTo>
                  <a:lnTo>
                    <a:pt x="602107" y="213614"/>
                  </a:lnTo>
                  <a:lnTo>
                    <a:pt x="596011" y="219075"/>
                  </a:lnTo>
                  <a:cubicBezTo>
                    <a:pt x="584835" y="219964"/>
                    <a:pt x="572389" y="209677"/>
                    <a:pt x="555625" y="188849"/>
                  </a:cubicBezTo>
                  <a:cubicBezTo>
                    <a:pt x="542544" y="171196"/>
                    <a:pt x="531495" y="157734"/>
                    <a:pt x="522351" y="148209"/>
                  </a:cubicBezTo>
                  <a:cubicBezTo>
                    <a:pt x="489458" y="113411"/>
                    <a:pt x="455041" y="89535"/>
                    <a:pt x="419227" y="76454"/>
                  </a:cubicBezTo>
                  <a:cubicBezTo>
                    <a:pt x="383413" y="63373"/>
                    <a:pt x="330073" y="56896"/>
                    <a:pt x="259207" y="56896"/>
                  </a:cubicBezTo>
                  <a:cubicBezTo>
                    <a:pt x="226695" y="56896"/>
                    <a:pt x="205994" y="60198"/>
                    <a:pt x="196977" y="67056"/>
                  </a:cubicBezTo>
                  <a:cubicBezTo>
                    <a:pt x="189357" y="73787"/>
                    <a:pt x="185547" y="88900"/>
                    <a:pt x="185547" y="112395"/>
                  </a:cubicBezTo>
                  <a:lnTo>
                    <a:pt x="185547" y="364109"/>
                  </a:lnTo>
                  <a:cubicBezTo>
                    <a:pt x="185547" y="379857"/>
                    <a:pt x="187960" y="390906"/>
                    <a:pt x="192659" y="397002"/>
                  </a:cubicBezTo>
                  <a:cubicBezTo>
                    <a:pt x="197358" y="403098"/>
                    <a:pt x="205613" y="406146"/>
                    <a:pt x="217297" y="406146"/>
                  </a:cubicBezTo>
                  <a:lnTo>
                    <a:pt x="313309" y="406146"/>
                  </a:lnTo>
                  <a:cubicBezTo>
                    <a:pt x="335915" y="406146"/>
                    <a:pt x="352933" y="404749"/>
                    <a:pt x="364490" y="402082"/>
                  </a:cubicBezTo>
                  <a:cubicBezTo>
                    <a:pt x="375920" y="399288"/>
                    <a:pt x="383794" y="394589"/>
                    <a:pt x="387731" y="387858"/>
                  </a:cubicBezTo>
                  <a:lnTo>
                    <a:pt x="397256" y="363474"/>
                  </a:lnTo>
                  <a:cubicBezTo>
                    <a:pt x="400939" y="352171"/>
                    <a:pt x="405257" y="346583"/>
                    <a:pt x="410083" y="346583"/>
                  </a:cubicBezTo>
                  <a:lnTo>
                    <a:pt x="415163" y="347345"/>
                  </a:lnTo>
                  <a:lnTo>
                    <a:pt x="422529" y="355092"/>
                  </a:lnTo>
                  <a:lnTo>
                    <a:pt x="505587" y="513588"/>
                  </a:lnTo>
                  <a:lnTo>
                    <a:pt x="507619" y="521716"/>
                  </a:lnTo>
                  <a:lnTo>
                    <a:pt x="508254" y="525145"/>
                  </a:lnTo>
                  <a:lnTo>
                    <a:pt x="507365" y="530098"/>
                  </a:lnTo>
                  <a:lnTo>
                    <a:pt x="498729" y="534543"/>
                  </a:lnTo>
                  <a:cubicBezTo>
                    <a:pt x="493268" y="534543"/>
                    <a:pt x="483870" y="528066"/>
                    <a:pt x="470408" y="514985"/>
                  </a:cubicBezTo>
                  <a:lnTo>
                    <a:pt x="441960" y="489331"/>
                  </a:lnTo>
                  <a:cubicBezTo>
                    <a:pt x="418973" y="470408"/>
                    <a:pt x="393319" y="456819"/>
                    <a:pt x="365125" y="448691"/>
                  </a:cubicBezTo>
                  <a:cubicBezTo>
                    <a:pt x="336931" y="440563"/>
                    <a:pt x="297307" y="436499"/>
                    <a:pt x="246253" y="436499"/>
                  </a:cubicBezTo>
                  <a:cubicBezTo>
                    <a:pt x="222250" y="436499"/>
                    <a:pt x="205867" y="440436"/>
                    <a:pt x="196850" y="448691"/>
                  </a:cubicBezTo>
                  <a:cubicBezTo>
                    <a:pt x="189230" y="457327"/>
                    <a:pt x="185420" y="481838"/>
                    <a:pt x="185420" y="522478"/>
                  </a:cubicBezTo>
                  <a:lnTo>
                    <a:pt x="185420" y="917067"/>
                  </a:lnTo>
                  <a:cubicBezTo>
                    <a:pt x="185420" y="944626"/>
                    <a:pt x="189992" y="962152"/>
                    <a:pt x="199263" y="969518"/>
                  </a:cubicBezTo>
                  <a:cubicBezTo>
                    <a:pt x="208534" y="976884"/>
                    <a:pt x="227584" y="980694"/>
                    <a:pt x="256413" y="980694"/>
                  </a:cubicBezTo>
                  <a:lnTo>
                    <a:pt x="322707" y="980694"/>
                  </a:lnTo>
                  <a:cubicBezTo>
                    <a:pt x="378206" y="980694"/>
                    <a:pt x="425831" y="974217"/>
                    <a:pt x="465582" y="961390"/>
                  </a:cubicBezTo>
                  <a:cubicBezTo>
                    <a:pt x="505333" y="948563"/>
                    <a:pt x="541782" y="927989"/>
                    <a:pt x="575183" y="900176"/>
                  </a:cubicBezTo>
                  <a:cubicBezTo>
                    <a:pt x="591439" y="886587"/>
                    <a:pt x="608457" y="868172"/>
                    <a:pt x="626237" y="844931"/>
                  </a:cubicBezTo>
                  <a:cubicBezTo>
                    <a:pt x="644017" y="821690"/>
                    <a:pt x="656590" y="810006"/>
                    <a:pt x="663829" y="810006"/>
                  </a:cubicBezTo>
                  <a:lnTo>
                    <a:pt x="669290" y="811276"/>
                  </a:lnTo>
                  <a:lnTo>
                    <a:pt x="676021" y="819023"/>
                  </a:lnTo>
                  <a:lnTo>
                    <a:pt x="675640" y="830072"/>
                  </a:lnTo>
                  <a:lnTo>
                    <a:pt x="670687" y="841883"/>
                  </a:lnTo>
                  <a:lnTo>
                    <a:pt x="591439" y="1004316"/>
                  </a:lnTo>
                  <a:cubicBezTo>
                    <a:pt x="584708" y="1017778"/>
                    <a:pt x="580009" y="1025906"/>
                    <a:pt x="577215" y="1028573"/>
                  </a:cubicBezTo>
                  <a:lnTo>
                    <a:pt x="570484" y="1033399"/>
                  </a:lnTo>
                  <a:lnTo>
                    <a:pt x="556895" y="1030732"/>
                  </a:lnTo>
                  <a:cubicBezTo>
                    <a:pt x="550164" y="1025779"/>
                    <a:pt x="542036" y="1021842"/>
                    <a:pt x="532511" y="1019175"/>
                  </a:cubicBezTo>
                  <a:lnTo>
                    <a:pt x="498856" y="1015238"/>
                  </a:lnTo>
                  <a:lnTo>
                    <a:pt x="41275" y="1015238"/>
                  </a:lnTo>
                  <a:cubicBezTo>
                    <a:pt x="25527" y="1015238"/>
                    <a:pt x="14605" y="1013841"/>
                    <a:pt x="8763" y="1011047"/>
                  </a:cubicBezTo>
                  <a:lnTo>
                    <a:pt x="0" y="1003681"/>
                  </a:lnTo>
                  <a:cubicBezTo>
                    <a:pt x="0" y="991489"/>
                    <a:pt x="6985" y="986155"/>
                    <a:pt x="20955" y="980694"/>
                  </a:cubicBezTo>
                  <a:lnTo>
                    <a:pt x="34036" y="975614"/>
                  </a:lnTo>
                  <a:cubicBezTo>
                    <a:pt x="43053" y="971550"/>
                    <a:pt x="47625" y="969137"/>
                    <a:pt x="52070" y="966470"/>
                  </a:cubicBezTo>
                  <a:lnTo>
                    <a:pt x="60198" y="957707"/>
                  </a:lnTo>
                  <a:cubicBezTo>
                    <a:pt x="65151" y="937768"/>
                    <a:pt x="66294" y="923163"/>
                    <a:pt x="66294" y="904240"/>
                  </a:cubicBezTo>
                  <a:lnTo>
                    <a:pt x="66294" y="129286"/>
                  </a:lnTo>
                  <a:cubicBezTo>
                    <a:pt x="66294" y="110236"/>
                    <a:pt x="65151" y="97663"/>
                    <a:pt x="62992" y="91313"/>
                  </a:cubicBezTo>
                  <a:lnTo>
                    <a:pt x="58039" y="77597"/>
                  </a:lnTo>
                  <a:lnTo>
                    <a:pt x="20955" y="61595"/>
                  </a:lnTo>
                  <a:cubicBezTo>
                    <a:pt x="7493" y="56261"/>
                    <a:pt x="508" y="50419"/>
                    <a:pt x="0" y="44069"/>
                  </a:cubicBezTo>
                  <a:lnTo>
                    <a:pt x="2667" y="34163"/>
                  </a:lnTo>
                  <a:cubicBezTo>
                    <a:pt x="13589" y="27813"/>
                    <a:pt x="24511" y="26416"/>
                    <a:pt x="41275" y="26416"/>
                  </a:cubicBezTo>
                  <a:lnTo>
                    <a:pt x="422275" y="2641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10956" y="931409"/>
            <a:ext cx="113396" cy="155031"/>
            <a:chOff x="0" y="0"/>
            <a:chExt cx="726211" cy="9928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6186" cy="992886"/>
            </a:xfrm>
            <a:custGeom>
              <a:avLst/>
              <a:gdLst/>
              <a:ahLst/>
              <a:cxnLst/>
              <a:rect l="l" t="t" r="r" b="b"/>
              <a:pathLst>
                <a:path w="726186" h="992886">
                  <a:moveTo>
                    <a:pt x="186817" y="526542"/>
                  </a:moveTo>
                  <a:cubicBezTo>
                    <a:pt x="186817" y="547751"/>
                    <a:pt x="195326" y="563626"/>
                    <a:pt x="212217" y="574294"/>
                  </a:cubicBezTo>
                  <a:cubicBezTo>
                    <a:pt x="229108" y="584962"/>
                    <a:pt x="255524" y="590169"/>
                    <a:pt x="291084" y="590169"/>
                  </a:cubicBezTo>
                  <a:cubicBezTo>
                    <a:pt x="366903" y="590169"/>
                    <a:pt x="426847" y="568452"/>
                    <a:pt x="471043" y="524764"/>
                  </a:cubicBezTo>
                  <a:cubicBezTo>
                    <a:pt x="515239" y="481330"/>
                    <a:pt x="537464" y="421386"/>
                    <a:pt x="537464" y="345186"/>
                  </a:cubicBezTo>
                  <a:cubicBezTo>
                    <a:pt x="537464" y="255016"/>
                    <a:pt x="510540" y="180721"/>
                    <a:pt x="456819" y="122174"/>
                  </a:cubicBezTo>
                  <a:cubicBezTo>
                    <a:pt x="403098" y="63627"/>
                    <a:pt x="334899" y="34544"/>
                    <a:pt x="251841" y="34544"/>
                  </a:cubicBezTo>
                  <a:cubicBezTo>
                    <a:pt x="224409" y="34544"/>
                    <a:pt x="206502" y="37719"/>
                    <a:pt x="198755" y="44069"/>
                  </a:cubicBezTo>
                  <a:cubicBezTo>
                    <a:pt x="191008" y="50419"/>
                    <a:pt x="186944" y="64770"/>
                    <a:pt x="186944" y="87249"/>
                  </a:cubicBezTo>
                  <a:lnTo>
                    <a:pt x="186944" y="526542"/>
                  </a:lnTo>
                  <a:close/>
                  <a:moveTo>
                    <a:pt x="42545" y="992886"/>
                  </a:moveTo>
                  <a:cubicBezTo>
                    <a:pt x="26797" y="992886"/>
                    <a:pt x="15494" y="991616"/>
                    <a:pt x="8763" y="988695"/>
                  </a:cubicBezTo>
                  <a:lnTo>
                    <a:pt x="889" y="981329"/>
                  </a:lnTo>
                  <a:cubicBezTo>
                    <a:pt x="0" y="969518"/>
                    <a:pt x="7493" y="963930"/>
                    <a:pt x="22352" y="957580"/>
                  </a:cubicBezTo>
                  <a:cubicBezTo>
                    <a:pt x="36830" y="952119"/>
                    <a:pt x="47371" y="947166"/>
                    <a:pt x="54102" y="942721"/>
                  </a:cubicBezTo>
                  <a:lnTo>
                    <a:pt x="62611" y="933704"/>
                  </a:lnTo>
                  <a:cubicBezTo>
                    <a:pt x="66675" y="913892"/>
                    <a:pt x="67691" y="899414"/>
                    <a:pt x="67691" y="880364"/>
                  </a:cubicBezTo>
                  <a:lnTo>
                    <a:pt x="67691" y="115062"/>
                  </a:lnTo>
                  <a:cubicBezTo>
                    <a:pt x="67691" y="93853"/>
                    <a:pt x="66675" y="79121"/>
                    <a:pt x="64643" y="70739"/>
                  </a:cubicBezTo>
                  <a:lnTo>
                    <a:pt x="58801" y="56388"/>
                  </a:lnTo>
                  <a:cubicBezTo>
                    <a:pt x="47498" y="49149"/>
                    <a:pt x="37338" y="44704"/>
                    <a:pt x="22733" y="39624"/>
                  </a:cubicBezTo>
                  <a:cubicBezTo>
                    <a:pt x="8128" y="34544"/>
                    <a:pt x="381" y="28448"/>
                    <a:pt x="0" y="21717"/>
                  </a:cubicBezTo>
                  <a:cubicBezTo>
                    <a:pt x="0" y="13462"/>
                    <a:pt x="8509" y="7874"/>
                    <a:pt x="25781" y="4699"/>
                  </a:cubicBezTo>
                  <a:cubicBezTo>
                    <a:pt x="34671" y="3302"/>
                    <a:pt x="49276" y="2286"/>
                    <a:pt x="69342" y="1270"/>
                  </a:cubicBezTo>
                  <a:cubicBezTo>
                    <a:pt x="89408" y="254"/>
                    <a:pt x="115316" y="0"/>
                    <a:pt x="146812" y="0"/>
                  </a:cubicBezTo>
                  <a:cubicBezTo>
                    <a:pt x="315214" y="0"/>
                    <a:pt x="444500" y="30226"/>
                    <a:pt x="535051" y="90678"/>
                  </a:cubicBezTo>
                  <a:cubicBezTo>
                    <a:pt x="625475" y="151130"/>
                    <a:pt x="670814" y="237363"/>
                    <a:pt x="670814" y="349250"/>
                  </a:cubicBezTo>
                  <a:cubicBezTo>
                    <a:pt x="670814" y="409702"/>
                    <a:pt x="654558" y="461264"/>
                    <a:pt x="622046" y="503809"/>
                  </a:cubicBezTo>
                  <a:cubicBezTo>
                    <a:pt x="589534" y="546354"/>
                    <a:pt x="541020" y="578866"/>
                    <a:pt x="476504" y="600964"/>
                  </a:cubicBezTo>
                  <a:lnTo>
                    <a:pt x="624713" y="888619"/>
                  </a:lnTo>
                  <a:cubicBezTo>
                    <a:pt x="639699" y="917956"/>
                    <a:pt x="660400" y="939292"/>
                    <a:pt x="686943" y="952881"/>
                  </a:cubicBezTo>
                  <a:cubicBezTo>
                    <a:pt x="712216" y="965073"/>
                    <a:pt x="725297" y="973201"/>
                    <a:pt x="726186" y="977265"/>
                  </a:cubicBezTo>
                  <a:lnTo>
                    <a:pt x="722630" y="986663"/>
                  </a:lnTo>
                  <a:cubicBezTo>
                    <a:pt x="711327" y="990727"/>
                    <a:pt x="706755" y="991616"/>
                    <a:pt x="701802" y="992124"/>
                  </a:cubicBezTo>
                  <a:cubicBezTo>
                    <a:pt x="696849" y="992632"/>
                    <a:pt x="688213" y="992886"/>
                    <a:pt x="676021" y="992886"/>
                  </a:cubicBezTo>
                  <a:lnTo>
                    <a:pt x="487426" y="992886"/>
                  </a:lnTo>
                  <a:cubicBezTo>
                    <a:pt x="467995" y="992886"/>
                    <a:pt x="455549" y="991997"/>
                    <a:pt x="450088" y="990219"/>
                  </a:cubicBezTo>
                  <a:lnTo>
                    <a:pt x="441706" y="984758"/>
                  </a:lnTo>
                  <a:cubicBezTo>
                    <a:pt x="441198" y="973074"/>
                    <a:pt x="451231" y="965073"/>
                    <a:pt x="471424" y="955294"/>
                  </a:cubicBezTo>
                  <a:cubicBezTo>
                    <a:pt x="491617" y="945515"/>
                    <a:pt x="501523" y="933577"/>
                    <a:pt x="501523" y="919099"/>
                  </a:cubicBezTo>
                  <a:lnTo>
                    <a:pt x="500634" y="907288"/>
                  </a:lnTo>
                  <a:cubicBezTo>
                    <a:pt x="496951" y="895604"/>
                    <a:pt x="493395" y="887095"/>
                    <a:pt x="487934" y="875665"/>
                  </a:cubicBezTo>
                  <a:lnTo>
                    <a:pt x="486918" y="872109"/>
                  </a:lnTo>
                  <a:lnTo>
                    <a:pt x="365633" y="618998"/>
                  </a:lnTo>
                  <a:lnTo>
                    <a:pt x="319532" y="623824"/>
                  </a:lnTo>
                  <a:lnTo>
                    <a:pt x="287020" y="624586"/>
                  </a:lnTo>
                  <a:cubicBezTo>
                    <a:pt x="278892" y="624586"/>
                    <a:pt x="269367" y="624332"/>
                    <a:pt x="258572" y="623824"/>
                  </a:cubicBezTo>
                  <a:lnTo>
                    <a:pt x="241300" y="623189"/>
                  </a:lnTo>
                  <a:lnTo>
                    <a:pt x="187579" y="619125"/>
                  </a:lnTo>
                  <a:lnTo>
                    <a:pt x="186944" y="880745"/>
                  </a:lnTo>
                  <a:cubicBezTo>
                    <a:pt x="186944" y="889762"/>
                    <a:pt x="186944" y="897890"/>
                    <a:pt x="186944" y="905002"/>
                  </a:cubicBezTo>
                  <a:lnTo>
                    <a:pt x="187833" y="919480"/>
                  </a:lnTo>
                  <a:cubicBezTo>
                    <a:pt x="191008" y="934466"/>
                    <a:pt x="194437" y="939800"/>
                    <a:pt x="199898" y="943102"/>
                  </a:cubicBezTo>
                  <a:cubicBezTo>
                    <a:pt x="205359" y="946531"/>
                    <a:pt x="215392" y="951103"/>
                    <a:pt x="230124" y="956945"/>
                  </a:cubicBezTo>
                  <a:cubicBezTo>
                    <a:pt x="244856" y="962787"/>
                    <a:pt x="252349" y="968629"/>
                    <a:pt x="252730" y="974471"/>
                  </a:cubicBezTo>
                  <a:lnTo>
                    <a:pt x="250063" y="985901"/>
                  </a:lnTo>
                  <a:cubicBezTo>
                    <a:pt x="239268" y="991235"/>
                    <a:pt x="228219" y="992632"/>
                    <a:pt x="211582" y="992632"/>
                  </a:cubicBezTo>
                  <a:lnTo>
                    <a:pt x="42545" y="99263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950" y="269620"/>
            <a:ext cx="472590" cy="300019"/>
            <a:chOff x="0" y="0"/>
            <a:chExt cx="3026575" cy="1921396"/>
          </a:xfrm>
        </p:grpSpPr>
        <p:sp>
          <p:nvSpPr>
            <p:cNvPr id="18" name="Freeform 18"/>
            <p:cNvSpPr/>
            <p:nvPr/>
          </p:nvSpPr>
          <p:spPr>
            <a:xfrm>
              <a:off x="982980" y="184404"/>
              <a:ext cx="530479" cy="383032"/>
            </a:xfrm>
            <a:custGeom>
              <a:avLst/>
              <a:gdLst/>
              <a:ahLst/>
              <a:cxnLst/>
              <a:rect l="l" t="t" r="r" b="b"/>
              <a:pathLst>
                <a:path w="530479" h="383032">
                  <a:moveTo>
                    <a:pt x="530352" y="383032"/>
                  </a:moveTo>
                  <a:lnTo>
                    <a:pt x="141097" y="0"/>
                  </a:lnTo>
                  <a:lnTo>
                    <a:pt x="0" y="383032"/>
                  </a:lnTo>
                  <a:lnTo>
                    <a:pt x="530479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13332" y="184404"/>
              <a:ext cx="530225" cy="383032"/>
            </a:xfrm>
            <a:custGeom>
              <a:avLst/>
              <a:gdLst/>
              <a:ahLst/>
              <a:cxnLst/>
              <a:rect l="l" t="t" r="r" b="b"/>
              <a:pathLst>
                <a:path w="530225" h="383032">
                  <a:moveTo>
                    <a:pt x="0" y="383032"/>
                  </a:moveTo>
                  <a:lnTo>
                    <a:pt x="530225" y="383032"/>
                  </a:lnTo>
                  <a:lnTo>
                    <a:pt x="389128" y="0"/>
                  </a:lnTo>
                  <a:lnTo>
                    <a:pt x="0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0678" y="567436"/>
              <a:ext cx="305181" cy="1290447"/>
            </a:xfrm>
            <a:custGeom>
              <a:avLst/>
              <a:gdLst/>
              <a:ahLst/>
              <a:cxnLst/>
              <a:rect l="l" t="t" r="r" b="b"/>
              <a:pathLst>
                <a:path w="305181" h="1290447">
                  <a:moveTo>
                    <a:pt x="152654" y="0"/>
                  </a:moveTo>
                  <a:lnTo>
                    <a:pt x="0" y="919226"/>
                  </a:lnTo>
                  <a:lnTo>
                    <a:pt x="152654" y="1290447"/>
                  </a:lnTo>
                  <a:lnTo>
                    <a:pt x="305181" y="919226"/>
                  </a:lnTo>
                  <a:lnTo>
                    <a:pt x="152654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03047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0"/>
                  </a:moveTo>
                  <a:lnTo>
                    <a:pt x="0" y="383032"/>
                  </a:lnTo>
                  <a:lnTo>
                    <a:pt x="479933" y="383032"/>
                  </a:lnTo>
                  <a:lnTo>
                    <a:pt x="621030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02460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383032"/>
                  </a:moveTo>
                  <a:lnTo>
                    <a:pt x="0" y="0"/>
                  </a:lnTo>
                  <a:lnTo>
                    <a:pt x="141097" y="383032"/>
                  </a:lnTo>
                  <a:lnTo>
                    <a:pt x="621030" y="383032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03047" y="567436"/>
              <a:ext cx="857758" cy="919353"/>
            </a:xfrm>
            <a:custGeom>
              <a:avLst/>
              <a:gdLst/>
              <a:ahLst/>
              <a:cxnLst/>
              <a:rect l="l" t="t" r="r" b="b"/>
              <a:pathLst>
                <a:path w="857758" h="919353">
                  <a:moveTo>
                    <a:pt x="0" y="0"/>
                  </a:moveTo>
                  <a:lnTo>
                    <a:pt x="857758" y="919353"/>
                  </a:lnTo>
                  <a:lnTo>
                    <a:pt x="479933" y="0"/>
                  </a:lnTo>
                  <a:lnTo>
                    <a:pt x="0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24077" y="63500"/>
              <a:ext cx="778383" cy="503936"/>
            </a:xfrm>
            <a:custGeom>
              <a:avLst/>
              <a:gdLst/>
              <a:ahLst/>
              <a:cxnLst/>
              <a:rect l="l" t="t" r="r" b="b"/>
              <a:pathLst>
                <a:path w="778383" h="503936">
                  <a:moveTo>
                    <a:pt x="388747" y="0"/>
                  </a:moveTo>
                  <a:lnTo>
                    <a:pt x="0" y="120904"/>
                  </a:lnTo>
                  <a:lnTo>
                    <a:pt x="389255" y="503936"/>
                  </a:lnTo>
                  <a:lnTo>
                    <a:pt x="778383" y="120904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76323" y="63500"/>
              <a:ext cx="418973" cy="157099"/>
            </a:xfrm>
            <a:custGeom>
              <a:avLst/>
              <a:gdLst/>
              <a:ahLst/>
              <a:cxnLst/>
              <a:rect l="l" t="t" r="r" b="b"/>
              <a:pathLst>
                <a:path w="418973" h="157099">
                  <a:moveTo>
                    <a:pt x="0" y="0"/>
                  </a:moveTo>
                  <a:lnTo>
                    <a:pt x="418973" y="157099"/>
                  </a:lnTo>
                  <a:lnTo>
                    <a:pt x="229743" y="0"/>
                  </a:lnTo>
                  <a:close/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998345" y="567436"/>
              <a:ext cx="799465" cy="795655"/>
            </a:xfrm>
            <a:custGeom>
              <a:avLst/>
              <a:gdLst/>
              <a:ahLst/>
              <a:cxnLst/>
              <a:rect l="l" t="t" r="r" b="b"/>
              <a:pathLst>
                <a:path w="799465" h="795655">
                  <a:moveTo>
                    <a:pt x="799465" y="0"/>
                  </a:moveTo>
                  <a:lnTo>
                    <a:pt x="525145" y="0"/>
                  </a:lnTo>
                  <a:lnTo>
                    <a:pt x="0" y="795655"/>
                  </a:lnTo>
                  <a:lnTo>
                    <a:pt x="799465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31368" y="63500"/>
              <a:ext cx="418846" cy="157099"/>
            </a:xfrm>
            <a:custGeom>
              <a:avLst/>
              <a:gdLst/>
              <a:ahLst/>
              <a:cxnLst/>
              <a:rect l="l" t="t" r="r" b="b"/>
              <a:pathLst>
                <a:path w="418846" h="157099">
                  <a:moveTo>
                    <a:pt x="189357" y="0"/>
                  </a:moveTo>
                  <a:lnTo>
                    <a:pt x="0" y="157099"/>
                  </a:lnTo>
                  <a:lnTo>
                    <a:pt x="418846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65859" y="567436"/>
              <a:ext cx="857631" cy="919353"/>
            </a:xfrm>
            <a:custGeom>
              <a:avLst/>
              <a:gdLst/>
              <a:ahLst/>
              <a:cxnLst/>
              <a:rect l="l" t="t" r="r" b="b"/>
              <a:pathLst>
                <a:path w="857631" h="919353">
                  <a:moveTo>
                    <a:pt x="0" y="919226"/>
                  </a:moveTo>
                  <a:lnTo>
                    <a:pt x="857631" y="0"/>
                  </a:lnTo>
                  <a:lnTo>
                    <a:pt x="377698" y="0"/>
                  </a:lnTo>
                  <a:lnTo>
                    <a:pt x="0" y="919353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13332" y="567309"/>
              <a:ext cx="530225" cy="919353"/>
            </a:xfrm>
            <a:custGeom>
              <a:avLst/>
              <a:gdLst/>
              <a:ahLst/>
              <a:cxnLst/>
              <a:rect l="l" t="t" r="r" b="b"/>
              <a:pathLst>
                <a:path w="530225" h="919353">
                  <a:moveTo>
                    <a:pt x="0" y="127"/>
                  </a:moveTo>
                  <a:lnTo>
                    <a:pt x="0" y="127"/>
                  </a:lnTo>
                  <a:lnTo>
                    <a:pt x="152527" y="919353"/>
                  </a:lnTo>
                  <a:lnTo>
                    <a:pt x="530225" y="0"/>
                  </a:lnTo>
                  <a:lnTo>
                    <a:pt x="0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82980" y="567436"/>
              <a:ext cx="530479" cy="919353"/>
            </a:xfrm>
            <a:custGeom>
              <a:avLst/>
              <a:gdLst/>
              <a:ahLst/>
              <a:cxnLst/>
              <a:rect l="l" t="t" r="r" b="b"/>
              <a:pathLst>
                <a:path w="530479" h="919353">
                  <a:moveTo>
                    <a:pt x="530352" y="0"/>
                  </a:moveTo>
                  <a:lnTo>
                    <a:pt x="0" y="0"/>
                  </a:lnTo>
                  <a:lnTo>
                    <a:pt x="377825" y="919353"/>
                  </a:lnTo>
                  <a:lnTo>
                    <a:pt x="530479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8854" y="220599"/>
              <a:ext cx="302387" cy="346837"/>
            </a:xfrm>
            <a:custGeom>
              <a:avLst/>
              <a:gdLst/>
              <a:ahLst/>
              <a:cxnLst/>
              <a:rect l="l" t="t" r="r" b="b"/>
              <a:pathLst>
                <a:path w="302387" h="346837">
                  <a:moveTo>
                    <a:pt x="274193" y="346837"/>
                  </a:moveTo>
                  <a:lnTo>
                    <a:pt x="302387" y="0"/>
                  </a:lnTo>
                  <a:lnTo>
                    <a:pt x="0" y="346837"/>
                  </a:lnTo>
                  <a:lnTo>
                    <a:pt x="274193" y="346837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13332" y="567436"/>
              <a:ext cx="1440815" cy="1290574"/>
            </a:xfrm>
            <a:custGeom>
              <a:avLst/>
              <a:gdLst/>
              <a:ahLst/>
              <a:cxnLst/>
              <a:rect l="l" t="t" r="r" b="b"/>
              <a:pathLst>
                <a:path w="1440815" h="1290574">
                  <a:moveTo>
                    <a:pt x="485140" y="795655"/>
                  </a:moveTo>
                  <a:lnTo>
                    <a:pt x="1010158" y="0"/>
                  </a:lnTo>
                  <a:lnTo>
                    <a:pt x="152527" y="919353"/>
                  </a:lnTo>
                  <a:lnTo>
                    <a:pt x="0" y="1290574"/>
                  </a:lnTo>
                  <a:lnTo>
                    <a:pt x="1440815" y="0"/>
                  </a:lnTo>
                  <a:lnTo>
                    <a:pt x="1284478" y="0"/>
                  </a:lnTo>
                  <a:lnTo>
                    <a:pt x="485013" y="795655"/>
                  </a:lnTo>
                  <a:lnTo>
                    <a:pt x="278892" y="1064133"/>
                  </a:lnTo>
                  <a:lnTo>
                    <a:pt x="485013" y="795655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28854" y="567436"/>
              <a:ext cx="776986" cy="761873"/>
            </a:xfrm>
            <a:custGeom>
              <a:avLst/>
              <a:gdLst/>
              <a:ahLst/>
              <a:cxnLst/>
              <a:rect l="l" t="t" r="r" b="b"/>
              <a:pathLst>
                <a:path w="776986" h="761873">
                  <a:moveTo>
                    <a:pt x="776986" y="761873"/>
                  </a:moveTo>
                  <a:lnTo>
                    <a:pt x="274193" y="0"/>
                  </a:lnTo>
                  <a:lnTo>
                    <a:pt x="0" y="0"/>
                  </a:lnTo>
                  <a:lnTo>
                    <a:pt x="776986" y="761873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2517" y="567436"/>
              <a:ext cx="1052957" cy="943102"/>
            </a:xfrm>
            <a:custGeom>
              <a:avLst/>
              <a:gdLst/>
              <a:ahLst/>
              <a:cxnLst/>
              <a:rect l="l" t="t" r="r" b="b"/>
              <a:pathLst>
                <a:path w="1052957" h="943102">
                  <a:moveTo>
                    <a:pt x="156337" y="0"/>
                  </a:moveTo>
                  <a:lnTo>
                    <a:pt x="0" y="0"/>
                  </a:lnTo>
                  <a:lnTo>
                    <a:pt x="1052957" y="943102"/>
                  </a:lnTo>
                  <a:lnTo>
                    <a:pt x="933450" y="761873"/>
                  </a:lnTo>
                  <a:lnTo>
                    <a:pt x="156337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503047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447167" y="0"/>
                  </a:moveTo>
                  <a:lnTo>
                    <a:pt x="28321" y="157099"/>
                  </a:lnTo>
                  <a:lnTo>
                    <a:pt x="0" y="503936"/>
                  </a:lnTo>
                  <a:lnTo>
                    <a:pt x="621030" y="120904"/>
                  </a:lnTo>
                  <a:lnTo>
                    <a:pt x="447929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503047" y="567436"/>
              <a:ext cx="1010158" cy="1290447"/>
            </a:xfrm>
            <a:custGeom>
              <a:avLst/>
              <a:gdLst/>
              <a:ahLst/>
              <a:cxnLst/>
              <a:rect l="l" t="t" r="r" b="b"/>
              <a:pathLst>
                <a:path w="1010158" h="1290447">
                  <a:moveTo>
                    <a:pt x="857758" y="919226"/>
                  </a:moveTo>
                  <a:lnTo>
                    <a:pt x="0" y="0"/>
                  </a:lnTo>
                  <a:lnTo>
                    <a:pt x="502793" y="761873"/>
                  </a:lnTo>
                  <a:lnTo>
                    <a:pt x="622300" y="879221"/>
                  </a:lnTo>
                  <a:lnTo>
                    <a:pt x="502793" y="761873"/>
                  </a:lnTo>
                  <a:lnTo>
                    <a:pt x="622300" y="943102"/>
                  </a:lnTo>
                  <a:lnTo>
                    <a:pt x="1010158" y="1290447"/>
                  </a:lnTo>
                  <a:lnTo>
                    <a:pt x="857504" y="919226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00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67868" y="0"/>
                  </a:moveTo>
                  <a:lnTo>
                    <a:pt x="0" y="338709"/>
                  </a:lnTo>
                  <a:lnTo>
                    <a:pt x="9017" y="346837"/>
                  </a:lnTo>
                  <a:lnTo>
                    <a:pt x="165354" y="346837"/>
                  </a:lnTo>
                  <a:lnTo>
                    <a:pt x="467868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950976" y="63500"/>
              <a:ext cx="561848" cy="120904"/>
            </a:xfrm>
            <a:custGeom>
              <a:avLst/>
              <a:gdLst/>
              <a:ahLst/>
              <a:cxnLst/>
              <a:rect l="l" t="t" r="r" b="b"/>
              <a:pathLst>
                <a:path w="561848" h="120904">
                  <a:moveTo>
                    <a:pt x="0" y="0"/>
                  </a:moveTo>
                  <a:lnTo>
                    <a:pt x="173101" y="120904"/>
                  </a:lnTo>
                  <a:lnTo>
                    <a:pt x="561848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95296" y="220599"/>
              <a:ext cx="302641" cy="346837"/>
            </a:xfrm>
            <a:custGeom>
              <a:avLst/>
              <a:gdLst/>
              <a:ahLst/>
              <a:cxnLst/>
              <a:rect l="l" t="t" r="r" b="b"/>
              <a:pathLst>
                <a:path w="302641" h="346837">
                  <a:moveTo>
                    <a:pt x="302514" y="346837"/>
                  </a:moveTo>
                  <a:lnTo>
                    <a:pt x="0" y="0"/>
                  </a:lnTo>
                  <a:lnTo>
                    <a:pt x="28321" y="346837"/>
                  </a:lnTo>
                  <a:lnTo>
                    <a:pt x="302641" y="346837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95296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58851" y="346837"/>
                  </a:moveTo>
                  <a:lnTo>
                    <a:pt x="467868" y="338709"/>
                  </a:lnTo>
                  <a:lnTo>
                    <a:pt x="0" y="0"/>
                  </a:lnTo>
                  <a:lnTo>
                    <a:pt x="302514" y="346837"/>
                  </a:lnTo>
                  <a:lnTo>
                    <a:pt x="458724" y="346837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02460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173101" y="0"/>
                  </a:moveTo>
                  <a:lnTo>
                    <a:pt x="0" y="120904"/>
                  </a:lnTo>
                  <a:lnTo>
                    <a:pt x="621030" y="503936"/>
                  </a:lnTo>
                  <a:lnTo>
                    <a:pt x="592709" y="157099"/>
                  </a:lnTo>
                  <a:lnTo>
                    <a:pt x="173863" y="0"/>
                  </a:lnTo>
                  <a:close/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13967" y="63500"/>
              <a:ext cx="561594" cy="120904"/>
            </a:xfrm>
            <a:custGeom>
              <a:avLst/>
              <a:gdLst/>
              <a:ahLst/>
              <a:cxnLst/>
              <a:rect l="l" t="t" r="r" b="b"/>
              <a:pathLst>
                <a:path w="561594" h="120904">
                  <a:moveTo>
                    <a:pt x="0" y="0"/>
                  </a:moveTo>
                  <a:lnTo>
                    <a:pt x="388493" y="120904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956384" y="932043"/>
            <a:ext cx="39626" cy="154399"/>
            <a:chOff x="0" y="0"/>
            <a:chExt cx="253771" cy="9888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3746" cy="988822"/>
            </a:xfrm>
            <a:custGeom>
              <a:avLst/>
              <a:gdLst/>
              <a:ahLst/>
              <a:cxnLst/>
              <a:rect l="l" t="t" r="r" b="b"/>
              <a:pathLst>
                <a:path w="253746" h="988822">
                  <a:moveTo>
                    <a:pt x="186690" y="877697"/>
                  </a:moveTo>
                  <a:cubicBezTo>
                    <a:pt x="186690" y="901192"/>
                    <a:pt x="187706" y="916686"/>
                    <a:pt x="190119" y="924433"/>
                  </a:cubicBezTo>
                  <a:lnTo>
                    <a:pt x="196215" y="937641"/>
                  </a:lnTo>
                  <a:cubicBezTo>
                    <a:pt x="207010" y="944372"/>
                    <a:pt x="217043" y="948690"/>
                    <a:pt x="231775" y="953897"/>
                  </a:cubicBezTo>
                  <a:cubicBezTo>
                    <a:pt x="246507" y="959104"/>
                    <a:pt x="253746" y="964692"/>
                    <a:pt x="253746" y="970534"/>
                  </a:cubicBezTo>
                  <a:lnTo>
                    <a:pt x="250952" y="981964"/>
                  </a:lnTo>
                  <a:cubicBezTo>
                    <a:pt x="239649" y="987425"/>
                    <a:pt x="228473" y="988822"/>
                    <a:pt x="211709" y="988822"/>
                  </a:cubicBezTo>
                  <a:lnTo>
                    <a:pt x="42672" y="988822"/>
                  </a:lnTo>
                  <a:cubicBezTo>
                    <a:pt x="26924" y="988822"/>
                    <a:pt x="15621" y="987425"/>
                    <a:pt x="8763" y="984631"/>
                  </a:cubicBezTo>
                  <a:lnTo>
                    <a:pt x="889" y="977265"/>
                  </a:lnTo>
                  <a:cubicBezTo>
                    <a:pt x="0" y="965073"/>
                    <a:pt x="7239" y="959739"/>
                    <a:pt x="21971" y="954278"/>
                  </a:cubicBezTo>
                  <a:cubicBezTo>
                    <a:pt x="36703" y="948817"/>
                    <a:pt x="46736" y="944372"/>
                    <a:pt x="52070" y="941070"/>
                  </a:cubicBezTo>
                  <a:lnTo>
                    <a:pt x="61595" y="931545"/>
                  </a:lnTo>
                  <a:cubicBezTo>
                    <a:pt x="66548" y="912114"/>
                    <a:pt x="67691" y="897255"/>
                    <a:pt x="67691" y="877824"/>
                  </a:cubicBezTo>
                  <a:lnTo>
                    <a:pt x="67691" y="110998"/>
                  </a:lnTo>
                  <a:cubicBezTo>
                    <a:pt x="67691" y="89789"/>
                    <a:pt x="66675" y="75057"/>
                    <a:pt x="64643" y="66675"/>
                  </a:cubicBezTo>
                  <a:lnTo>
                    <a:pt x="58928" y="52451"/>
                  </a:lnTo>
                  <a:cubicBezTo>
                    <a:pt x="48006" y="45593"/>
                    <a:pt x="37846" y="41148"/>
                    <a:pt x="22987" y="35560"/>
                  </a:cubicBezTo>
                  <a:cubicBezTo>
                    <a:pt x="8128" y="29972"/>
                    <a:pt x="508" y="23876"/>
                    <a:pt x="0" y="17653"/>
                  </a:cubicBezTo>
                  <a:lnTo>
                    <a:pt x="3048" y="7239"/>
                  </a:lnTo>
                  <a:cubicBezTo>
                    <a:pt x="15240" y="1524"/>
                    <a:pt x="26289" y="0"/>
                    <a:pt x="42672" y="0"/>
                  </a:cubicBezTo>
                  <a:lnTo>
                    <a:pt x="211836" y="0"/>
                  </a:lnTo>
                  <a:cubicBezTo>
                    <a:pt x="227584" y="0"/>
                    <a:pt x="238379" y="1397"/>
                    <a:pt x="244348" y="4064"/>
                  </a:cubicBezTo>
                  <a:lnTo>
                    <a:pt x="253365" y="11303"/>
                  </a:lnTo>
                  <a:cubicBezTo>
                    <a:pt x="253746" y="22987"/>
                    <a:pt x="246380" y="28829"/>
                    <a:pt x="231394" y="35179"/>
                  </a:cubicBezTo>
                  <a:cubicBezTo>
                    <a:pt x="216535" y="40259"/>
                    <a:pt x="206502" y="44450"/>
                    <a:pt x="201422" y="48006"/>
                  </a:cubicBezTo>
                  <a:lnTo>
                    <a:pt x="192151" y="57658"/>
                  </a:lnTo>
                  <a:cubicBezTo>
                    <a:pt x="187706" y="77089"/>
                    <a:pt x="186690" y="91948"/>
                    <a:pt x="186690" y="110871"/>
                  </a:cubicBezTo>
                  <a:lnTo>
                    <a:pt x="186690" y="877697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701239" y="645268"/>
            <a:ext cx="403635" cy="256019"/>
            <a:chOff x="0" y="0"/>
            <a:chExt cx="2584971" cy="1639608"/>
          </a:xfrm>
        </p:grpSpPr>
        <p:sp>
          <p:nvSpPr>
            <p:cNvPr id="46" name="Freeform 46"/>
            <p:cNvSpPr/>
            <p:nvPr/>
          </p:nvSpPr>
          <p:spPr>
            <a:xfrm>
              <a:off x="63500" y="63500"/>
              <a:ext cx="1184529" cy="1512697"/>
            </a:xfrm>
            <a:custGeom>
              <a:avLst/>
              <a:gdLst/>
              <a:ahLst/>
              <a:cxnLst/>
              <a:rect l="l" t="t" r="r" b="b"/>
              <a:pathLst>
                <a:path w="1184529" h="1512697">
                  <a:moveTo>
                    <a:pt x="673989" y="1342898"/>
                  </a:moveTo>
                  <a:cubicBezTo>
                    <a:pt x="673989" y="1376045"/>
                    <a:pt x="675894" y="1399032"/>
                    <a:pt x="679704" y="1411732"/>
                  </a:cubicBezTo>
                  <a:cubicBezTo>
                    <a:pt x="683514" y="1424432"/>
                    <a:pt x="689737" y="1433703"/>
                    <a:pt x="698373" y="1439164"/>
                  </a:cubicBezTo>
                  <a:cubicBezTo>
                    <a:pt x="707009" y="1444625"/>
                    <a:pt x="721868" y="1451229"/>
                    <a:pt x="743331" y="1458849"/>
                  </a:cubicBezTo>
                  <a:cubicBezTo>
                    <a:pt x="764794" y="1466469"/>
                    <a:pt x="776097" y="1475105"/>
                    <a:pt x="777494" y="1484757"/>
                  </a:cubicBezTo>
                  <a:lnTo>
                    <a:pt x="773176" y="1502410"/>
                  </a:lnTo>
                  <a:cubicBezTo>
                    <a:pt x="755904" y="1510665"/>
                    <a:pt x="739267" y="1512697"/>
                    <a:pt x="714375" y="1512697"/>
                  </a:cubicBezTo>
                  <a:lnTo>
                    <a:pt x="453517" y="1512697"/>
                  </a:lnTo>
                  <a:cubicBezTo>
                    <a:pt x="429260" y="1512697"/>
                    <a:pt x="412623" y="1510665"/>
                    <a:pt x="403352" y="1506474"/>
                  </a:cubicBezTo>
                  <a:cubicBezTo>
                    <a:pt x="393954" y="1502410"/>
                    <a:pt x="389255" y="1495171"/>
                    <a:pt x="389255" y="1484757"/>
                  </a:cubicBezTo>
                  <a:cubicBezTo>
                    <a:pt x="389255" y="1476502"/>
                    <a:pt x="399923" y="1468374"/>
                    <a:pt x="421386" y="1460373"/>
                  </a:cubicBezTo>
                  <a:cubicBezTo>
                    <a:pt x="442849" y="1452372"/>
                    <a:pt x="458978" y="1445006"/>
                    <a:pt x="470027" y="1438148"/>
                  </a:cubicBezTo>
                  <a:cubicBezTo>
                    <a:pt x="477647" y="1434084"/>
                    <a:pt x="483489" y="1424559"/>
                    <a:pt x="487680" y="1409700"/>
                  </a:cubicBezTo>
                  <a:cubicBezTo>
                    <a:pt x="491871" y="1394841"/>
                    <a:pt x="493903" y="1372616"/>
                    <a:pt x="493903" y="1342898"/>
                  </a:cubicBezTo>
                  <a:lnTo>
                    <a:pt x="493903" y="1045718"/>
                  </a:lnTo>
                  <a:cubicBezTo>
                    <a:pt x="493903" y="1014730"/>
                    <a:pt x="490728" y="985520"/>
                    <a:pt x="484632" y="958215"/>
                  </a:cubicBezTo>
                  <a:cubicBezTo>
                    <a:pt x="478536" y="930910"/>
                    <a:pt x="467995" y="900430"/>
                    <a:pt x="453644" y="866648"/>
                  </a:cubicBezTo>
                  <a:lnTo>
                    <a:pt x="128397" y="152273"/>
                  </a:lnTo>
                  <a:cubicBezTo>
                    <a:pt x="109728" y="110109"/>
                    <a:pt x="83693" y="78613"/>
                    <a:pt x="50165" y="57531"/>
                  </a:cubicBezTo>
                  <a:cubicBezTo>
                    <a:pt x="16637" y="36449"/>
                    <a:pt x="0" y="24130"/>
                    <a:pt x="0" y="20701"/>
                  </a:cubicBezTo>
                  <a:lnTo>
                    <a:pt x="4191" y="8636"/>
                  </a:lnTo>
                  <a:cubicBezTo>
                    <a:pt x="20701" y="1778"/>
                    <a:pt x="35560" y="0"/>
                    <a:pt x="56896" y="0"/>
                  </a:cubicBezTo>
                  <a:lnTo>
                    <a:pt x="376809" y="0"/>
                  </a:lnTo>
                  <a:cubicBezTo>
                    <a:pt x="395478" y="0"/>
                    <a:pt x="407162" y="1397"/>
                    <a:pt x="411988" y="4064"/>
                  </a:cubicBezTo>
                  <a:lnTo>
                    <a:pt x="419989" y="12446"/>
                  </a:lnTo>
                  <a:cubicBezTo>
                    <a:pt x="421386" y="28321"/>
                    <a:pt x="404749" y="38608"/>
                    <a:pt x="371729" y="51689"/>
                  </a:cubicBezTo>
                  <a:cubicBezTo>
                    <a:pt x="338709" y="64770"/>
                    <a:pt x="322072" y="85471"/>
                    <a:pt x="322072" y="113792"/>
                  </a:cubicBezTo>
                  <a:lnTo>
                    <a:pt x="325247" y="134493"/>
                  </a:lnTo>
                  <a:cubicBezTo>
                    <a:pt x="327279" y="140716"/>
                    <a:pt x="329057" y="145923"/>
                    <a:pt x="330454" y="150114"/>
                  </a:cubicBezTo>
                  <a:cubicBezTo>
                    <a:pt x="331851" y="154305"/>
                    <a:pt x="335915" y="162941"/>
                    <a:pt x="342900" y="175895"/>
                  </a:cubicBezTo>
                  <a:lnTo>
                    <a:pt x="641858" y="875792"/>
                  </a:lnTo>
                  <a:lnTo>
                    <a:pt x="930783" y="228854"/>
                  </a:lnTo>
                  <a:cubicBezTo>
                    <a:pt x="933577" y="221996"/>
                    <a:pt x="936244" y="214503"/>
                    <a:pt x="939038" y="206629"/>
                  </a:cubicBezTo>
                  <a:lnTo>
                    <a:pt x="948309" y="176022"/>
                  </a:lnTo>
                  <a:lnTo>
                    <a:pt x="955548" y="129540"/>
                  </a:lnTo>
                  <a:cubicBezTo>
                    <a:pt x="955548" y="116459"/>
                    <a:pt x="951230" y="103505"/>
                    <a:pt x="942594" y="90805"/>
                  </a:cubicBezTo>
                  <a:cubicBezTo>
                    <a:pt x="933958" y="78105"/>
                    <a:pt x="922782" y="68199"/>
                    <a:pt x="908939" y="61214"/>
                  </a:cubicBezTo>
                  <a:lnTo>
                    <a:pt x="871728" y="46609"/>
                  </a:lnTo>
                  <a:cubicBezTo>
                    <a:pt x="850392" y="40386"/>
                    <a:pt x="839597" y="31750"/>
                    <a:pt x="839597" y="20701"/>
                  </a:cubicBezTo>
                  <a:lnTo>
                    <a:pt x="844042" y="9525"/>
                  </a:lnTo>
                  <a:cubicBezTo>
                    <a:pt x="862076" y="2032"/>
                    <a:pt x="876554" y="0"/>
                    <a:pt x="896620" y="0"/>
                  </a:cubicBezTo>
                  <a:lnTo>
                    <a:pt x="1135761" y="0"/>
                  </a:lnTo>
                  <a:cubicBezTo>
                    <a:pt x="1155065" y="0"/>
                    <a:pt x="1167638" y="1397"/>
                    <a:pt x="1173607" y="4064"/>
                  </a:cubicBezTo>
                  <a:lnTo>
                    <a:pt x="1183132" y="12446"/>
                  </a:lnTo>
                  <a:cubicBezTo>
                    <a:pt x="1184529" y="28956"/>
                    <a:pt x="1175258" y="38989"/>
                    <a:pt x="1156589" y="50800"/>
                  </a:cubicBezTo>
                  <a:lnTo>
                    <a:pt x="1138047" y="61214"/>
                  </a:lnTo>
                  <a:cubicBezTo>
                    <a:pt x="1106297" y="71628"/>
                    <a:pt x="1081278" y="85344"/>
                    <a:pt x="1063117" y="102616"/>
                  </a:cubicBezTo>
                  <a:cubicBezTo>
                    <a:pt x="1044956" y="119888"/>
                    <a:pt x="1024001" y="154686"/>
                    <a:pt x="1000633" y="207264"/>
                  </a:cubicBezTo>
                  <a:lnTo>
                    <a:pt x="720725" y="831469"/>
                  </a:lnTo>
                  <a:cubicBezTo>
                    <a:pt x="713740" y="845947"/>
                    <a:pt x="707009" y="862965"/>
                    <a:pt x="700405" y="882269"/>
                  </a:cubicBezTo>
                  <a:lnTo>
                    <a:pt x="684403" y="935101"/>
                  </a:lnTo>
                  <a:cubicBezTo>
                    <a:pt x="681609" y="949579"/>
                    <a:pt x="679196" y="966851"/>
                    <a:pt x="677037" y="986917"/>
                  </a:cubicBezTo>
                  <a:lnTo>
                    <a:pt x="673989" y="1043813"/>
                  </a:lnTo>
                  <a:lnTo>
                    <a:pt x="673989" y="1343025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295654" y="63500"/>
              <a:ext cx="1225804" cy="1512570"/>
            </a:xfrm>
            <a:custGeom>
              <a:avLst/>
              <a:gdLst/>
              <a:ahLst/>
              <a:cxnLst/>
              <a:rect l="l" t="t" r="r" b="b"/>
              <a:pathLst>
                <a:path w="1225804" h="1512570">
                  <a:moveTo>
                    <a:pt x="337185" y="951484"/>
                  </a:moveTo>
                  <a:lnTo>
                    <a:pt x="334264" y="963930"/>
                  </a:lnTo>
                  <a:lnTo>
                    <a:pt x="333248" y="981583"/>
                  </a:lnTo>
                  <a:cubicBezTo>
                    <a:pt x="333248" y="991997"/>
                    <a:pt x="336423" y="999998"/>
                    <a:pt x="342519" y="1005459"/>
                  </a:cubicBezTo>
                  <a:cubicBezTo>
                    <a:pt x="350139" y="1010412"/>
                    <a:pt x="359791" y="1012698"/>
                    <a:pt x="371602" y="1012698"/>
                  </a:cubicBezTo>
                  <a:lnTo>
                    <a:pt x="744855" y="1012698"/>
                  </a:lnTo>
                  <a:cubicBezTo>
                    <a:pt x="758698" y="1012698"/>
                    <a:pt x="770128" y="1009142"/>
                    <a:pt x="779145" y="1001776"/>
                  </a:cubicBezTo>
                  <a:cubicBezTo>
                    <a:pt x="788162" y="994410"/>
                    <a:pt x="792988" y="985647"/>
                    <a:pt x="793623" y="975233"/>
                  </a:cubicBezTo>
                  <a:lnTo>
                    <a:pt x="791591" y="957707"/>
                  </a:lnTo>
                  <a:cubicBezTo>
                    <a:pt x="791591" y="951484"/>
                    <a:pt x="790194" y="944626"/>
                    <a:pt x="787400" y="937006"/>
                  </a:cubicBezTo>
                  <a:lnTo>
                    <a:pt x="570611" y="226695"/>
                  </a:lnTo>
                  <a:lnTo>
                    <a:pt x="552196" y="226822"/>
                  </a:lnTo>
                  <a:lnTo>
                    <a:pt x="337185" y="951357"/>
                  </a:lnTo>
                  <a:close/>
                  <a:moveTo>
                    <a:pt x="48641" y="1512570"/>
                  </a:moveTo>
                  <a:cubicBezTo>
                    <a:pt x="29972" y="1512570"/>
                    <a:pt x="17526" y="1511046"/>
                    <a:pt x="11430" y="1507998"/>
                  </a:cubicBezTo>
                  <a:lnTo>
                    <a:pt x="1397" y="1499489"/>
                  </a:lnTo>
                  <a:cubicBezTo>
                    <a:pt x="0" y="1480058"/>
                    <a:pt x="12065" y="1469898"/>
                    <a:pt x="36195" y="1460881"/>
                  </a:cubicBezTo>
                  <a:lnTo>
                    <a:pt x="44450" y="1457706"/>
                  </a:lnTo>
                  <a:cubicBezTo>
                    <a:pt x="79629" y="1443228"/>
                    <a:pt x="105537" y="1427480"/>
                    <a:pt x="122047" y="1410716"/>
                  </a:cubicBezTo>
                  <a:cubicBezTo>
                    <a:pt x="138557" y="1393952"/>
                    <a:pt x="155194" y="1358392"/>
                    <a:pt x="171831" y="1304544"/>
                  </a:cubicBezTo>
                  <a:lnTo>
                    <a:pt x="574548" y="0"/>
                  </a:lnTo>
                  <a:lnTo>
                    <a:pt x="681228" y="0"/>
                  </a:lnTo>
                  <a:lnTo>
                    <a:pt x="1096391" y="1360424"/>
                  </a:lnTo>
                  <a:cubicBezTo>
                    <a:pt x="1108837" y="1401191"/>
                    <a:pt x="1133602" y="1432560"/>
                    <a:pt x="1170940" y="1454658"/>
                  </a:cubicBezTo>
                  <a:cubicBezTo>
                    <a:pt x="1206119" y="1474724"/>
                    <a:pt x="1224407" y="1487170"/>
                    <a:pt x="1225804" y="1491869"/>
                  </a:cubicBezTo>
                  <a:lnTo>
                    <a:pt x="1221486" y="1503172"/>
                  </a:lnTo>
                  <a:cubicBezTo>
                    <a:pt x="1204214" y="1510792"/>
                    <a:pt x="1189609" y="1512570"/>
                    <a:pt x="1168908" y="1512570"/>
                  </a:cubicBezTo>
                  <a:lnTo>
                    <a:pt x="861441" y="1512570"/>
                  </a:lnTo>
                  <a:cubicBezTo>
                    <a:pt x="842772" y="1512570"/>
                    <a:pt x="830961" y="1511427"/>
                    <a:pt x="825627" y="1509014"/>
                  </a:cubicBezTo>
                  <a:lnTo>
                    <a:pt x="817499" y="1501648"/>
                  </a:lnTo>
                  <a:cubicBezTo>
                    <a:pt x="816737" y="1483741"/>
                    <a:pt x="833374" y="1472311"/>
                    <a:pt x="866521" y="1459865"/>
                  </a:cubicBezTo>
                  <a:cubicBezTo>
                    <a:pt x="899668" y="1447419"/>
                    <a:pt x="916178" y="1429131"/>
                    <a:pt x="916178" y="1405001"/>
                  </a:cubicBezTo>
                  <a:lnTo>
                    <a:pt x="913130" y="1376934"/>
                  </a:lnTo>
                  <a:lnTo>
                    <a:pt x="903986" y="1336548"/>
                  </a:lnTo>
                  <a:lnTo>
                    <a:pt x="844423" y="1134491"/>
                  </a:lnTo>
                  <a:cubicBezTo>
                    <a:pt x="836168" y="1106932"/>
                    <a:pt x="825500" y="1087882"/>
                    <a:pt x="812800" y="1077214"/>
                  </a:cubicBezTo>
                  <a:cubicBezTo>
                    <a:pt x="800100" y="1066546"/>
                    <a:pt x="781431" y="1061212"/>
                    <a:pt x="757301" y="1061212"/>
                  </a:cubicBezTo>
                  <a:lnTo>
                    <a:pt x="360426" y="1061212"/>
                  </a:lnTo>
                  <a:cubicBezTo>
                    <a:pt x="338963" y="1061212"/>
                    <a:pt x="323469" y="1065022"/>
                    <a:pt x="313817" y="1072642"/>
                  </a:cubicBezTo>
                  <a:cubicBezTo>
                    <a:pt x="304038" y="1080262"/>
                    <a:pt x="295148" y="1096899"/>
                    <a:pt x="286766" y="1122426"/>
                  </a:cubicBezTo>
                  <a:lnTo>
                    <a:pt x="240157" y="1283970"/>
                  </a:lnTo>
                  <a:lnTo>
                    <a:pt x="229743" y="1328420"/>
                  </a:lnTo>
                  <a:lnTo>
                    <a:pt x="226695" y="1372997"/>
                  </a:lnTo>
                  <a:cubicBezTo>
                    <a:pt x="226695" y="1389634"/>
                    <a:pt x="230886" y="1405128"/>
                    <a:pt x="239141" y="1419606"/>
                  </a:cubicBezTo>
                  <a:cubicBezTo>
                    <a:pt x="247396" y="1434084"/>
                    <a:pt x="259080" y="1444752"/>
                    <a:pt x="274193" y="1451610"/>
                  </a:cubicBezTo>
                  <a:lnTo>
                    <a:pt x="305308" y="1463040"/>
                  </a:lnTo>
                  <a:cubicBezTo>
                    <a:pt x="332232" y="1472692"/>
                    <a:pt x="345694" y="1483106"/>
                    <a:pt x="345694" y="1494028"/>
                  </a:cubicBezTo>
                  <a:lnTo>
                    <a:pt x="341249" y="1504315"/>
                  </a:lnTo>
                  <a:cubicBezTo>
                    <a:pt x="326771" y="1509903"/>
                    <a:pt x="320929" y="1510919"/>
                    <a:pt x="315214" y="1511554"/>
                  </a:cubicBezTo>
                  <a:lnTo>
                    <a:pt x="288798" y="1512570"/>
                  </a:lnTo>
                  <a:lnTo>
                    <a:pt x="48641" y="151257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4033212" y="932025"/>
            <a:ext cx="111494" cy="154439"/>
            <a:chOff x="0" y="0"/>
            <a:chExt cx="714032" cy="98906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3994" cy="989203"/>
            </a:xfrm>
            <a:custGeom>
              <a:avLst/>
              <a:gdLst/>
              <a:ahLst/>
              <a:cxnLst/>
              <a:rect l="l" t="t" r="r" b="b"/>
              <a:pathLst>
                <a:path w="713994" h="989203">
                  <a:moveTo>
                    <a:pt x="592201" y="111252"/>
                  </a:moveTo>
                  <a:cubicBezTo>
                    <a:pt x="592201" y="95377"/>
                    <a:pt x="590296" y="82042"/>
                    <a:pt x="586105" y="71247"/>
                  </a:cubicBezTo>
                  <a:cubicBezTo>
                    <a:pt x="582930" y="60833"/>
                    <a:pt x="577469" y="53340"/>
                    <a:pt x="569595" y="48514"/>
                  </a:cubicBezTo>
                  <a:cubicBezTo>
                    <a:pt x="561721" y="43688"/>
                    <a:pt x="550037" y="38989"/>
                    <a:pt x="534670" y="34290"/>
                  </a:cubicBezTo>
                  <a:cubicBezTo>
                    <a:pt x="519303" y="29591"/>
                    <a:pt x="511175" y="24003"/>
                    <a:pt x="510286" y="17780"/>
                  </a:cubicBezTo>
                  <a:lnTo>
                    <a:pt x="514096" y="7493"/>
                  </a:lnTo>
                  <a:cubicBezTo>
                    <a:pt x="529463" y="1651"/>
                    <a:pt x="542417" y="127"/>
                    <a:pt x="560324" y="127"/>
                  </a:cubicBezTo>
                  <a:lnTo>
                    <a:pt x="653034" y="127"/>
                  </a:lnTo>
                  <a:cubicBezTo>
                    <a:pt x="675640" y="127"/>
                    <a:pt x="691261" y="1524"/>
                    <a:pt x="700151" y="4191"/>
                  </a:cubicBezTo>
                  <a:lnTo>
                    <a:pt x="713486" y="11430"/>
                  </a:lnTo>
                  <a:cubicBezTo>
                    <a:pt x="713994" y="23114"/>
                    <a:pt x="704977" y="28829"/>
                    <a:pt x="686943" y="34671"/>
                  </a:cubicBezTo>
                  <a:lnTo>
                    <a:pt x="671830" y="38862"/>
                  </a:lnTo>
                  <a:cubicBezTo>
                    <a:pt x="661035" y="42545"/>
                    <a:pt x="654431" y="45466"/>
                    <a:pt x="650367" y="48133"/>
                  </a:cubicBezTo>
                  <a:cubicBezTo>
                    <a:pt x="643128" y="52578"/>
                    <a:pt x="637413" y="60325"/>
                    <a:pt x="633095" y="71120"/>
                  </a:cubicBezTo>
                  <a:cubicBezTo>
                    <a:pt x="628777" y="82042"/>
                    <a:pt x="626618" y="95377"/>
                    <a:pt x="626618" y="111125"/>
                  </a:cubicBezTo>
                  <a:lnTo>
                    <a:pt x="626618" y="962660"/>
                  </a:lnTo>
                  <a:cubicBezTo>
                    <a:pt x="626618" y="973074"/>
                    <a:pt x="625856" y="979932"/>
                    <a:pt x="624205" y="983234"/>
                  </a:cubicBezTo>
                  <a:lnTo>
                    <a:pt x="618617" y="988568"/>
                  </a:lnTo>
                  <a:cubicBezTo>
                    <a:pt x="606425" y="989076"/>
                    <a:pt x="600329" y="975741"/>
                    <a:pt x="593979" y="949071"/>
                  </a:cubicBezTo>
                  <a:cubicBezTo>
                    <a:pt x="587629" y="922401"/>
                    <a:pt x="577342" y="897255"/>
                    <a:pt x="562864" y="873887"/>
                  </a:cubicBezTo>
                  <a:lnTo>
                    <a:pt x="115062" y="109728"/>
                  </a:lnTo>
                  <a:lnTo>
                    <a:pt x="115062" y="861822"/>
                  </a:lnTo>
                  <a:cubicBezTo>
                    <a:pt x="115062" y="882142"/>
                    <a:pt x="117094" y="898906"/>
                    <a:pt x="121158" y="912241"/>
                  </a:cubicBezTo>
                  <a:cubicBezTo>
                    <a:pt x="125222" y="925576"/>
                    <a:pt x="131699" y="935228"/>
                    <a:pt x="140843" y="941070"/>
                  </a:cubicBezTo>
                  <a:cubicBezTo>
                    <a:pt x="147066" y="945515"/>
                    <a:pt x="159131" y="950214"/>
                    <a:pt x="176657" y="954913"/>
                  </a:cubicBezTo>
                  <a:cubicBezTo>
                    <a:pt x="194183" y="959612"/>
                    <a:pt x="203327" y="965073"/>
                    <a:pt x="203708" y="970915"/>
                  </a:cubicBezTo>
                  <a:lnTo>
                    <a:pt x="200025" y="982472"/>
                  </a:lnTo>
                  <a:cubicBezTo>
                    <a:pt x="185674" y="987933"/>
                    <a:pt x="170815" y="989203"/>
                    <a:pt x="148209" y="989203"/>
                  </a:cubicBezTo>
                  <a:lnTo>
                    <a:pt x="50038" y="989203"/>
                  </a:lnTo>
                  <a:cubicBezTo>
                    <a:pt x="31623" y="989203"/>
                    <a:pt x="18669" y="987933"/>
                    <a:pt x="11176" y="985139"/>
                  </a:cubicBezTo>
                  <a:lnTo>
                    <a:pt x="0" y="977519"/>
                  </a:lnTo>
                  <a:cubicBezTo>
                    <a:pt x="0" y="966343"/>
                    <a:pt x="7747" y="961390"/>
                    <a:pt x="22987" y="955929"/>
                  </a:cubicBezTo>
                  <a:cubicBezTo>
                    <a:pt x="38227" y="950468"/>
                    <a:pt x="49911" y="944880"/>
                    <a:pt x="57531" y="939038"/>
                  </a:cubicBezTo>
                  <a:cubicBezTo>
                    <a:pt x="65151" y="934085"/>
                    <a:pt x="70993" y="925449"/>
                    <a:pt x="75184" y="913257"/>
                  </a:cubicBezTo>
                  <a:lnTo>
                    <a:pt x="78359" y="901319"/>
                  </a:lnTo>
                  <a:cubicBezTo>
                    <a:pt x="80137" y="885952"/>
                    <a:pt x="80645" y="875792"/>
                    <a:pt x="80645" y="863092"/>
                  </a:cubicBezTo>
                  <a:lnTo>
                    <a:pt x="80645" y="111125"/>
                  </a:lnTo>
                  <a:cubicBezTo>
                    <a:pt x="80645" y="91694"/>
                    <a:pt x="79502" y="77470"/>
                    <a:pt x="77343" y="68580"/>
                  </a:cubicBezTo>
                  <a:lnTo>
                    <a:pt x="70993" y="53213"/>
                  </a:lnTo>
                  <a:cubicBezTo>
                    <a:pt x="59309" y="45974"/>
                    <a:pt x="49276" y="41402"/>
                    <a:pt x="35433" y="36068"/>
                  </a:cubicBezTo>
                  <a:cubicBezTo>
                    <a:pt x="21590" y="30734"/>
                    <a:pt x="13716" y="24511"/>
                    <a:pt x="12827" y="17780"/>
                  </a:cubicBezTo>
                  <a:lnTo>
                    <a:pt x="15875" y="7366"/>
                  </a:lnTo>
                  <a:cubicBezTo>
                    <a:pt x="28067" y="1651"/>
                    <a:pt x="39243" y="127"/>
                    <a:pt x="55626" y="127"/>
                  </a:cubicBezTo>
                  <a:lnTo>
                    <a:pt x="184912" y="0"/>
                  </a:lnTo>
                  <a:lnTo>
                    <a:pt x="592201" y="704088"/>
                  </a:lnTo>
                  <a:lnTo>
                    <a:pt x="592201" y="11125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137000" y="655182"/>
            <a:ext cx="149222" cy="240848"/>
            <a:chOff x="0" y="0"/>
            <a:chExt cx="955650" cy="15424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421" cy="1541399"/>
            </a:xfrm>
            <a:custGeom>
              <a:avLst/>
              <a:gdLst/>
              <a:ahLst/>
              <a:cxnLst/>
              <a:rect l="l" t="t" r="r" b="b"/>
              <a:pathLst>
                <a:path w="955421" h="1541399">
                  <a:moveTo>
                    <a:pt x="101473" y="169799"/>
                  </a:moveTo>
                  <a:lnTo>
                    <a:pt x="101473" y="157480"/>
                  </a:lnTo>
                  <a:cubicBezTo>
                    <a:pt x="101473" y="128397"/>
                    <a:pt x="99695" y="109220"/>
                    <a:pt x="96266" y="99441"/>
                  </a:cubicBezTo>
                  <a:cubicBezTo>
                    <a:pt x="94234" y="86995"/>
                    <a:pt x="88646" y="78486"/>
                    <a:pt x="79756" y="73533"/>
                  </a:cubicBezTo>
                  <a:lnTo>
                    <a:pt x="32004" y="53848"/>
                  </a:lnTo>
                  <a:cubicBezTo>
                    <a:pt x="11430" y="45593"/>
                    <a:pt x="635" y="36576"/>
                    <a:pt x="0" y="26924"/>
                  </a:cubicBezTo>
                  <a:lnTo>
                    <a:pt x="4191" y="11684"/>
                  </a:lnTo>
                  <a:cubicBezTo>
                    <a:pt x="20701" y="2159"/>
                    <a:pt x="37719" y="0"/>
                    <a:pt x="63246" y="0"/>
                  </a:cubicBezTo>
                  <a:lnTo>
                    <a:pt x="322072" y="0"/>
                  </a:lnTo>
                  <a:cubicBezTo>
                    <a:pt x="346202" y="0"/>
                    <a:pt x="363093" y="2159"/>
                    <a:pt x="372745" y="6223"/>
                  </a:cubicBezTo>
                  <a:cubicBezTo>
                    <a:pt x="382397" y="10287"/>
                    <a:pt x="387604" y="17272"/>
                    <a:pt x="388239" y="26924"/>
                  </a:cubicBezTo>
                  <a:cubicBezTo>
                    <a:pt x="388239" y="35941"/>
                    <a:pt x="376428" y="44831"/>
                    <a:pt x="353060" y="53848"/>
                  </a:cubicBezTo>
                  <a:cubicBezTo>
                    <a:pt x="329565" y="61468"/>
                    <a:pt x="313944" y="68072"/>
                    <a:pt x="305943" y="73533"/>
                  </a:cubicBezTo>
                  <a:cubicBezTo>
                    <a:pt x="297942" y="78994"/>
                    <a:pt x="291973" y="88519"/>
                    <a:pt x="287782" y="101600"/>
                  </a:cubicBezTo>
                  <a:cubicBezTo>
                    <a:pt x="284988" y="118110"/>
                    <a:pt x="283591" y="140843"/>
                    <a:pt x="283591" y="169799"/>
                  </a:cubicBezTo>
                  <a:lnTo>
                    <a:pt x="283591" y="1362583"/>
                  </a:lnTo>
                  <a:cubicBezTo>
                    <a:pt x="283591" y="1403985"/>
                    <a:pt x="290830" y="1430909"/>
                    <a:pt x="305308" y="1443355"/>
                  </a:cubicBezTo>
                  <a:cubicBezTo>
                    <a:pt x="320548" y="1454404"/>
                    <a:pt x="352933" y="1459992"/>
                    <a:pt x="402590" y="1459992"/>
                  </a:cubicBezTo>
                  <a:cubicBezTo>
                    <a:pt x="475107" y="1459992"/>
                    <a:pt x="539623" y="1453769"/>
                    <a:pt x="596138" y="1441323"/>
                  </a:cubicBezTo>
                  <a:cubicBezTo>
                    <a:pt x="652653" y="1428877"/>
                    <a:pt x="702310" y="1409192"/>
                    <a:pt x="744728" y="1382395"/>
                  </a:cubicBezTo>
                  <a:cubicBezTo>
                    <a:pt x="787146" y="1355344"/>
                    <a:pt x="827405" y="1318133"/>
                    <a:pt x="865378" y="1270508"/>
                  </a:cubicBezTo>
                  <a:cubicBezTo>
                    <a:pt x="903351" y="1222883"/>
                    <a:pt x="927100" y="1199007"/>
                    <a:pt x="936752" y="1199007"/>
                  </a:cubicBezTo>
                  <a:lnTo>
                    <a:pt x="946023" y="1201039"/>
                  </a:lnTo>
                  <a:cubicBezTo>
                    <a:pt x="952246" y="1207389"/>
                    <a:pt x="954024" y="1211453"/>
                    <a:pt x="955421" y="1217676"/>
                  </a:cubicBezTo>
                  <a:lnTo>
                    <a:pt x="954786" y="1229741"/>
                  </a:lnTo>
                  <a:lnTo>
                    <a:pt x="947166" y="1247648"/>
                  </a:lnTo>
                  <a:lnTo>
                    <a:pt x="826008" y="1496060"/>
                  </a:lnTo>
                  <a:cubicBezTo>
                    <a:pt x="815594" y="1517396"/>
                    <a:pt x="807720" y="1530223"/>
                    <a:pt x="802132" y="1534287"/>
                  </a:cubicBezTo>
                  <a:lnTo>
                    <a:pt x="793496" y="1541272"/>
                  </a:lnTo>
                  <a:lnTo>
                    <a:pt x="782701" y="1541399"/>
                  </a:lnTo>
                  <a:lnTo>
                    <a:pt x="776605" y="1539240"/>
                  </a:lnTo>
                  <a:cubicBezTo>
                    <a:pt x="762889" y="1528953"/>
                    <a:pt x="750316" y="1523111"/>
                    <a:pt x="735838" y="1519047"/>
                  </a:cubicBezTo>
                  <a:cubicBezTo>
                    <a:pt x="721360" y="1514983"/>
                    <a:pt x="704088" y="1512824"/>
                    <a:pt x="684022" y="1512824"/>
                  </a:cubicBezTo>
                  <a:lnTo>
                    <a:pt x="63246" y="1512824"/>
                  </a:lnTo>
                  <a:cubicBezTo>
                    <a:pt x="39116" y="1512824"/>
                    <a:pt x="22479" y="1510792"/>
                    <a:pt x="13462" y="1506601"/>
                  </a:cubicBezTo>
                  <a:cubicBezTo>
                    <a:pt x="4445" y="1502410"/>
                    <a:pt x="0" y="1495044"/>
                    <a:pt x="0" y="1484757"/>
                  </a:cubicBezTo>
                  <a:cubicBezTo>
                    <a:pt x="0" y="1476502"/>
                    <a:pt x="10668" y="1468120"/>
                    <a:pt x="32004" y="1459865"/>
                  </a:cubicBezTo>
                  <a:lnTo>
                    <a:pt x="58928" y="1448943"/>
                  </a:lnTo>
                  <a:cubicBezTo>
                    <a:pt x="65913" y="1445895"/>
                    <a:pt x="72644" y="1442212"/>
                    <a:pt x="79629" y="1438021"/>
                  </a:cubicBezTo>
                  <a:cubicBezTo>
                    <a:pt x="86614" y="1433830"/>
                    <a:pt x="92075" y="1424559"/>
                    <a:pt x="96139" y="1410081"/>
                  </a:cubicBezTo>
                  <a:cubicBezTo>
                    <a:pt x="99568" y="1394206"/>
                    <a:pt x="101346" y="1371854"/>
                    <a:pt x="101346" y="1342771"/>
                  </a:cubicBezTo>
                  <a:lnTo>
                    <a:pt x="101346" y="169799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177360" y="928420"/>
            <a:ext cx="111924" cy="159707"/>
            <a:chOff x="0" y="0"/>
            <a:chExt cx="716788" cy="102280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16915" cy="1022731"/>
            </a:xfrm>
            <a:custGeom>
              <a:avLst/>
              <a:gdLst/>
              <a:ahLst/>
              <a:cxnLst/>
              <a:rect l="l" t="t" r="r" b="b"/>
              <a:pathLst>
                <a:path w="716915" h="1022731">
                  <a:moveTo>
                    <a:pt x="538099" y="907796"/>
                  </a:moveTo>
                  <a:lnTo>
                    <a:pt x="538099" y="655320"/>
                  </a:lnTo>
                  <a:cubicBezTo>
                    <a:pt x="538099" y="637286"/>
                    <a:pt x="536956" y="625094"/>
                    <a:pt x="534670" y="618744"/>
                  </a:cubicBezTo>
                  <a:lnTo>
                    <a:pt x="530098" y="605536"/>
                  </a:lnTo>
                  <a:cubicBezTo>
                    <a:pt x="519684" y="598297"/>
                    <a:pt x="509778" y="593598"/>
                    <a:pt x="494792" y="588010"/>
                  </a:cubicBezTo>
                  <a:cubicBezTo>
                    <a:pt x="479806" y="582422"/>
                    <a:pt x="472313" y="576707"/>
                    <a:pt x="471805" y="570738"/>
                  </a:cubicBezTo>
                  <a:lnTo>
                    <a:pt x="474472" y="559308"/>
                  </a:lnTo>
                  <a:cubicBezTo>
                    <a:pt x="485267" y="553974"/>
                    <a:pt x="496316" y="552577"/>
                    <a:pt x="513080" y="552577"/>
                  </a:cubicBezTo>
                  <a:lnTo>
                    <a:pt x="675386" y="552577"/>
                  </a:lnTo>
                  <a:cubicBezTo>
                    <a:pt x="691642" y="552577"/>
                    <a:pt x="702310" y="553974"/>
                    <a:pt x="707517" y="556641"/>
                  </a:cubicBezTo>
                  <a:lnTo>
                    <a:pt x="715899" y="564134"/>
                  </a:lnTo>
                  <a:cubicBezTo>
                    <a:pt x="716788" y="576199"/>
                    <a:pt x="709549" y="581914"/>
                    <a:pt x="695071" y="587756"/>
                  </a:cubicBezTo>
                  <a:cubicBezTo>
                    <a:pt x="680212" y="592709"/>
                    <a:pt x="670179" y="597027"/>
                    <a:pt x="664972" y="600583"/>
                  </a:cubicBezTo>
                  <a:lnTo>
                    <a:pt x="655828" y="610235"/>
                  </a:lnTo>
                  <a:cubicBezTo>
                    <a:pt x="651256" y="629666"/>
                    <a:pt x="650494" y="644652"/>
                    <a:pt x="650494" y="663575"/>
                  </a:cubicBezTo>
                  <a:lnTo>
                    <a:pt x="650494" y="910463"/>
                  </a:lnTo>
                  <a:cubicBezTo>
                    <a:pt x="650494" y="931291"/>
                    <a:pt x="651891" y="945896"/>
                    <a:pt x="654939" y="954405"/>
                  </a:cubicBezTo>
                  <a:cubicBezTo>
                    <a:pt x="657987" y="962914"/>
                    <a:pt x="663829" y="970153"/>
                    <a:pt x="672846" y="975995"/>
                  </a:cubicBezTo>
                  <a:cubicBezTo>
                    <a:pt x="676021" y="977773"/>
                    <a:pt x="684276" y="980948"/>
                    <a:pt x="697865" y="985393"/>
                  </a:cubicBezTo>
                  <a:lnTo>
                    <a:pt x="716407" y="992886"/>
                  </a:lnTo>
                  <a:cubicBezTo>
                    <a:pt x="716915" y="1005586"/>
                    <a:pt x="697611" y="1011428"/>
                    <a:pt x="659384" y="1015873"/>
                  </a:cubicBezTo>
                  <a:cubicBezTo>
                    <a:pt x="642239" y="1017651"/>
                    <a:pt x="619252" y="1019302"/>
                    <a:pt x="590296" y="1020699"/>
                  </a:cubicBezTo>
                  <a:lnTo>
                    <a:pt x="498221" y="1022731"/>
                  </a:lnTo>
                  <a:cubicBezTo>
                    <a:pt x="426974" y="1022731"/>
                    <a:pt x="367538" y="1017016"/>
                    <a:pt x="319913" y="1005459"/>
                  </a:cubicBezTo>
                  <a:cubicBezTo>
                    <a:pt x="272288" y="993902"/>
                    <a:pt x="229997" y="975233"/>
                    <a:pt x="193040" y="949452"/>
                  </a:cubicBezTo>
                  <a:cubicBezTo>
                    <a:pt x="131699" y="907542"/>
                    <a:pt x="84201" y="852043"/>
                    <a:pt x="50546" y="783082"/>
                  </a:cubicBezTo>
                  <a:cubicBezTo>
                    <a:pt x="16891" y="714121"/>
                    <a:pt x="0" y="636651"/>
                    <a:pt x="0" y="550418"/>
                  </a:cubicBezTo>
                  <a:cubicBezTo>
                    <a:pt x="0" y="481711"/>
                    <a:pt x="10033" y="415290"/>
                    <a:pt x="30226" y="351536"/>
                  </a:cubicBezTo>
                  <a:cubicBezTo>
                    <a:pt x="50292" y="287528"/>
                    <a:pt x="80137" y="227838"/>
                    <a:pt x="119888" y="172212"/>
                  </a:cubicBezTo>
                  <a:cubicBezTo>
                    <a:pt x="159639" y="116586"/>
                    <a:pt x="202819" y="74041"/>
                    <a:pt x="249809" y="44704"/>
                  </a:cubicBezTo>
                  <a:cubicBezTo>
                    <a:pt x="273304" y="30226"/>
                    <a:pt x="296926" y="19177"/>
                    <a:pt x="320548" y="11557"/>
                  </a:cubicBezTo>
                  <a:cubicBezTo>
                    <a:pt x="344170" y="3937"/>
                    <a:pt x="368173" y="0"/>
                    <a:pt x="392557" y="0"/>
                  </a:cubicBezTo>
                  <a:cubicBezTo>
                    <a:pt x="416433" y="0"/>
                    <a:pt x="443357" y="4953"/>
                    <a:pt x="473456" y="14986"/>
                  </a:cubicBezTo>
                  <a:cubicBezTo>
                    <a:pt x="503555" y="25019"/>
                    <a:pt x="521462" y="29845"/>
                    <a:pt x="527304" y="29845"/>
                  </a:cubicBezTo>
                  <a:cubicBezTo>
                    <a:pt x="537718" y="29845"/>
                    <a:pt x="547243" y="24892"/>
                    <a:pt x="556006" y="14986"/>
                  </a:cubicBezTo>
                  <a:lnTo>
                    <a:pt x="570357" y="0"/>
                  </a:lnTo>
                  <a:cubicBezTo>
                    <a:pt x="577088" y="0"/>
                    <a:pt x="580898" y="1651"/>
                    <a:pt x="583819" y="4826"/>
                  </a:cubicBezTo>
                  <a:lnTo>
                    <a:pt x="589534" y="12954"/>
                  </a:lnTo>
                  <a:lnTo>
                    <a:pt x="657860" y="216154"/>
                  </a:lnTo>
                  <a:lnTo>
                    <a:pt x="658495" y="221615"/>
                  </a:lnTo>
                  <a:lnTo>
                    <a:pt x="657860" y="229235"/>
                  </a:lnTo>
                  <a:lnTo>
                    <a:pt x="652653" y="234188"/>
                  </a:lnTo>
                  <a:cubicBezTo>
                    <a:pt x="642239" y="235204"/>
                    <a:pt x="631190" y="224409"/>
                    <a:pt x="615823" y="203073"/>
                  </a:cubicBezTo>
                  <a:lnTo>
                    <a:pt x="602996" y="184658"/>
                  </a:lnTo>
                  <a:cubicBezTo>
                    <a:pt x="563753" y="128778"/>
                    <a:pt x="528193" y="89154"/>
                    <a:pt x="496316" y="66040"/>
                  </a:cubicBezTo>
                  <a:cubicBezTo>
                    <a:pt x="464439" y="42926"/>
                    <a:pt x="429895" y="31242"/>
                    <a:pt x="392430" y="31242"/>
                  </a:cubicBezTo>
                  <a:cubicBezTo>
                    <a:pt x="318389" y="31242"/>
                    <a:pt x="257429" y="76708"/>
                    <a:pt x="209296" y="167513"/>
                  </a:cubicBezTo>
                  <a:cubicBezTo>
                    <a:pt x="161290" y="258445"/>
                    <a:pt x="137287" y="376809"/>
                    <a:pt x="137287" y="522732"/>
                  </a:cubicBezTo>
                  <a:cubicBezTo>
                    <a:pt x="137287" y="667258"/>
                    <a:pt x="164592" y="781431"/>
                    <a:pt x="219202" y="864743"/>
                  </a:cubicBezTo>
                  <a:cubicBezTo>
                    <a:pt x="273812" y="948055"/>
                    <a:pt x="347345" y="989838"/>
                    <a:pt x="439801" y="989838"/>
                  </a:cubicBezTo>
                  <a:cubicBezTo>
                    <a:pt x="478536" y="989838"/>
                    <a:pt x="504698" y="985520"/>
                    <a:pt x="517906" y="976630"/>
                  </a:cubicBezTo>
                  <a:cubicBezTo>
                    <a:pt x="531114" y="967740"/>
                    <a:pt x="537845" y="944880"/>
                    <a:pt x="537845" y="907923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266032" y="1429731"/>
            <a:ext cx="7027937" cy="7365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9"/>
              </a:lnSpc>
            </a:pPr>
            <a:r>
              <a:rPr lang="en-US" sz="15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TRADYCYJNE MENU</a:t>
            </a:r>
          </a:p>
          <a:p>
            <a:pPr algn="ctr">
              <a:lnSpc>
                <a:spcPts val="1559"/>
              </a:lnSpc>
            </a:pPr>
            <a:r>
              <a:rPr lang="en-US" sz="1299" b="1" i="1" dirty="0" err="1">
                <a:solidFill>
                  <a:srgbClr val="383838"/>
                </a:solidFill>
                <a:latin typeface="Cormorant Bold Italics"/>
                <a:ea typeface="Cormorant Bold Italics"/>
                <a:cs typeface="Cormorant Bold Italics"/>
                <a:sym typeface="Cormorant Bold Italics"/>
              </a:rPr>
              <a:t>kolacja</a:t>
            </a: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199"/>
              </a:lnSpc>
            </a:pP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PRZEKĄSKI ZIMNE</a:t>
            </a:r>
          </a:p>
          <a:p>
            <a:pPr algn="ctr">
              <a:lnSpc>
                <a:spcPts val="80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Matias: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śmietanowym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piklami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musztardą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francuską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</a:t>
            </a:r>
            <a:r>
              <a:rPr lang="pl-PL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t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radycyjny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oleju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lnianym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</a:t>
            </a:r>
            <a:endParaRPr lang="pl-PL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pomidorach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rodzynkami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Dorsz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duszonymi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warzywami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sosie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pomidorowym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 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  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Pasztet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ryb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morskich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tartego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lub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sałatką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kopru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włoskiego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łososia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jabłuszkiem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kaparowca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 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Kulebiak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duszoną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Pieczarki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faszerowane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anchois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przepiórczym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jajkiem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sadzonym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mięs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pasztetów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/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pasztetów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wegańskich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GF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Marynaty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grzybki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papryka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l   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Sosy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tatarski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tartego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chrzanu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l   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pieczywa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rzemieślniczego</a:t>
            </a:r>
            <a:endParaRPr lang="en-US" sz="7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endParaRPr lang="en-US" sz="800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SAŁATKI</a:t>
            </a:r>
          </a:p>
          <a:p>
            <a:pPr algn="ctr">
              <a:lnSpc>
                <a:spcPts val="80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Tradycyjna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sałatka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gotowanych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jarzyn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majonezowym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zielonym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groszkiem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Sałaty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szpinakiem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boczniakiem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fetą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kiełkami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fasoli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włoskimi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dressingiem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pepperoni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 / LF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Freeze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wędzonym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łososiem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piklami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dressingiem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kaparowym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ZUPY</a:t>
            </a:r>
          </a:p>
          <a:p>
            <a:pPr algn="ctr">
              <a:lnSpc>
                <a:spcPts val="80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Tradycyjny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barszcz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jabłkami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majerankiem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uszkami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Wigilijna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zupa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rybna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PIEROGI</a:t>
            </a:r>
          </a:p>
          <a:p>
            <a:pPr algn="ctr">
              <a:lnSpc>
                <a:spcPts val="80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Tradycyjne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pierogi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farszem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kiszonej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podgrzybków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szalotek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olejem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lnianym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DANIE GŁÓWNE</a:t>
            </a:r>
            <a:endParaRPr lang="pl-PL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800"/>
              </a:lnSpc>
            </a:pPr>
            <a:endParaRPr lang="en-US" sz="300" b="1" dirty="0">
              <a:solidFill>
                <a:srgbClr val="383838"/>
              </a:solidFill>
              <a:latin typeface="Gill Sans MT Bold"/>
              <a:ea typeface="Gill Sans MT Bold"/>
              <a:cs typeface="Gill Sans MT Bold"/>
              <a:sym typeface="Gill Sans M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Policzki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wołowe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rozmarynie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sosie demi glace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Polędwiczka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mangalicy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sous vide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sosie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winno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świeżym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tymiankiem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filet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karmazyna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porowym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dodatkiem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młotkowanego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pieprzu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Roladka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karpia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prażonymi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migdałami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wędzonymi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śliwkami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sosie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winno-limonowym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Gnocchi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szpinakowe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masłem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szałwiowym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Ziemniaczki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opiekane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ziołami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Świąteczna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zasmażana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olejem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lnianym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Parowany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duet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kalafiora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romanesco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ziołowym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masłem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prażonymi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migdałami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DESER</a:t>
            </a:r>
          </a:p>
          <a:p>
            <a:pPr algn="ctr">
              <a:lnSpc>
                <a:spcPts val="80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Rolada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makowa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bakaliami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Tradycyjny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Keks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bakaliami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Miodownik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sernik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białą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czekoladą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cynamonowym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kruchym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spodzie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902" y="9720962"/>
            <a:ext cx="7559995" cy="15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i="1">
                <a:solidFill>
                  <a:srgbClr val="383838"/>
                </a:solidFill>
                <a:latin typeface="Cormorant Light Italics"/>
                <a:ea typeface="Cormorant Light Italics"/>
                <a:cs typeface="Cormorant Light Italics"/>
                <a:sym typeface="Cormorant Light Italics"/>
              </a:rPr>
              <a:t>*Oferta dla minimum 50 osób. Dla grup poniżej 50 osób - wycena indywidualna.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Korkowa 47          02-972 Warszawa          NIP: 9512366654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70716" y="927999"/>
            <a:ext cx="100696" cy="161924"/>
            <a:chOff x="0" y="0"/>
            <a:chExt cx="644881" cy="10369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906" cy="1037082"/>
            </a:xfrm>
            <a:custGeom>
              <a:avLst/>
              <a:gdLst/>
              <a:ahLst/>
              <a:cxnLst/>
              <a:rect l="l" t="t" r="r" b="b"/>
              <a:pathLst>
                <a:path w="644906" h="1037082">
                  <a:moveTo>
                    <a:pt x="367411" y="0"/>
                  </a:moveTo>
                  <a:cubicBezTo>
                    <a:pt x="349885" y="0"/>
                    <a:pt x="331978" y="2413"/>
                    <a:pt x="313944" y="7112"/>
                  </a:cubicBezTo>
                  <a:lnTo>
                    <a:pt x="260477" y="27813"/>
                  </a:lnTo>
                  <a:cubicBezTo>
                    <a:pt x="225298" y="45974"/>
                    <a:pt x="193040" y="71628"/>
                    <a:pt x="163703" y="105029"/>
                  </a:cubicBezTo>
                  <a:cubicBezTo>
                    <a:pt x="110490" y="166116"/>
                    <a:pt x="69723" y="235077"/>
                    <a:pt x="41529" y="312166"/>
                  </a:cubicBezTo>
                  <a:cubicBezTo>
                    <a:pt x="17145" y="378841"/>
                    <a:pt x="3302" y="448945"/>
                    <a:pt x="0" y="522605"/>
                  </a:cubicBezTo>
                  <a:lnTo>
                    <a:pt x="0" y="522605"/>
                  </a:lnTo>
                  <a:lnTo>
                    <a:pt x="0" y="591439"/>
                  </a:lnTo>
                  <a:cubicBezTo>
                    <a:pt x="2921" y="655066"/>
                    <a:pt x="13843" y="713994"/>
                    <a:pt x="32766" y="768350"/>
                  </a:cubicBezTo>
                  <a:cubicBezTo>
                    <a:pt x="55118" y="832231"/>
                    <a:pt x="87757" y="887476"/>
                    <a:pt x="130556" y="934085"/>
                  </a:cubicBezTo>
                  <a:cubicBezTo>
                    <a:pt x="163576" y="968502"/>
                    <a:pt x="200152" y="994156"/>
                    <a:pt x="240538" y="1011301"/>
                  </a:cubicBezTo>
                  <a:cubicBezTo>
                    <a:pt x="280924" y="1028446"/>
                    <a:pt x="324993" y="1037082"/>
                    <a:pt x="372872" y="1037082"/>
                  </a:cubicBezTo>
                  <a:lnTo>
                    <a:pt x="372872" y="1037082"/>
                  </a:lnTo>
                  <a:cubicBezTo>
                    <a:pt x="451866" y="1037082"/>
                    <a:pt x="516890" y="1012190"/>
                    <a:pt x="568071" y="962279"/>
                  </a:cubicBezTo>
                  <a:cubicBezTo>
                    <a:pt x="619252" y="912368"/>
                    <a:pt x="644906" y="850138"/>
                    <a:pt x="644906" y="775208"/>
                  </a:cubicBezTo>
                  <a:cubicBezTo>
                    <a:pt x="644906" y="765683"/>
                    <a:pt x="643636" y="758952"/>
                    <a:pt x="638175" y="750824"/>
                  </a:cubicBezTo>
                  <a:lnTo>
                    <a:pt x="629412" y="748792"/>
                  </a:lnTo>
                  <a:cubicBezTo>
                    <a:pt x="619506" y="748792"/>
                    <a:pt x="612521" y="760984"/>
                    <a:pt x="608457" y="785368"/>
                  </a:cubicBezTo>
                  <a:lnTo>
                    <a:pt x="596265" y="836041"/>
                  </a:lnTo>
                  <a:cubicBezTo>
                    <a:pt x="579501" y="882523"/>
                    <a:pt x="554736" y="917702"/>
                    <a:pt x="521843" y="941578"/>
                  </a:cubicBezTo>
                  <a:cubicBezTo>
                    <a:pt x="488950" y="965454"/>
                    <a:pt x="448056" y="977519"/>
                    <a:pt x="399288" y="977519"/>
                  </a:cubicBezTo>
                  <a:cubicBezTo>
                    <a:pt x="314452" y="977519"/>
                    <a:pt x="249682" y="941197"/>
                    <a:pt x="204724" y="868299"/>
                  </a:cubicBezTo>
                  <a:cubicBezTo>
                    <a:pt x="159766" y="795401"/>
                    <a:pt x="137414" y="689610"/>
                    <a:pt x="137414" y="550418"/>
                  </a:cubicBezTo>
                  <a:cubicBezTo>
                    <a:pt x="137414" y="393192"/>
                    <a:pt x="159004" y="267843"/>
                    <a:pt x="202057" y="174244"/>
                  </a:cubicBezTo>
                  <a:cubicBezTo>
                    <a:pt x="245110" y="80645"/>
                    <a:pt x="301498" y="33782"/>
                    <a:pt x="371475" y="33782"/>
                  </a:cubicBezTo>
                  <a:cubicBezTo>
                    <a:pt x="403606" y="33782"/>
                    <a:pt x="433705" y="45085"/>
                    <a:pt x="462153" y="67945"/>
                  </a:cubicBezTo>
                  <a:cubicBezTo>
                    <a:pt x="490601" y="90805"/>
                    <a:pt x="522859" y="130429"/>
                    <a:pt x="558927" y="187198"/>
                  </a:cubicBezTo>
                  <a:lnTo>
                    <a:pt x="569722" y="204978"/>
                  </a:lnTo>
                  <a:cubicBezTo>
                    <a:pt x="583692" y="227711"/>
                    <a:pt x="594741" y="239014"/>
                    <a:pt x="606044" y="239014"/>
                  </a:cubicBezTo>
                  <a:lnTo>
                    <a:pt x="613283" y="232283"/>
                  </a:lnTo>
                  <a:lnTo>
                    <a:pt x="614426" y="224155"/>
                  </a:lnTo>
                  <a:lnTo>
                    <a:pt x="613029" y="218059"/>
                  </a:lnTo>
                  <a:lnTo>
                    <a:pt x="610362" y="207899"/>
                  </a:lnTo>
                  <a:lnTo>
                    <a:pt x="550799" y="28448"/>
                  </a:lnTo>
                  <a:lnTo>
                    <a:pt x="546735" y="16383"/>
                  </a:lnTo>
                  <a:lnTo>
                    <a:pt x="540639" y="6223"/>
                  </a:lnTo>
                  <a:cubicBezTo>
                    <a:pt x="538353" y="2794"/>
                    <a:pt x="535686" y="762"/>
                    <a:pt x="529717" y="762"/>
                  </a:cubicBezTo>
                  <a:cubicBezTo>
                    <a:pt x="528574" y="762"/>
                    <a:pt x="527431" y="889"/>
                    <a:pt x="526161" y="1016"/>
                  </a:cubicBezTo>
                  <a:lnTo>
                    <a:pt x="513334" y="14351"/>
                  </a:lnTo>
                  <a:cubicBezTo>
                    <a:pt x="506349" y="22987"/>
                    <a:pt x="499364" y="27305"/>
                    <a:pt x="492633" y="27305"/>
                  </a:cubicBezTo>
                  <a:lnTo>
                    <a:pt x="446659" y="14351"/>
                  </a:lnTo>
                  <a:cubicBezTo>
                    <a:pt x="417322" y="4826"/>
                    <a:pt x="390906" y="0"/>
                    <a:pt x="367411" y="0"/>
                  </a:cubicBezTo>
                  <a:close/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73661" y="654211"/>
            <a:ext cx="173468" cy="237160"/>
            <a:chOff x="0" y="0"/>
            <a:chExt cx="1110932" cy="1518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518920"/>
            </a:xfrm>
            <a:custGeom>
              <a:avLst/>
              <a:gdLst/>
              <a:ahLst/>
              <a:cxnLst/>
              <a:rect l="l" t="t" r="r" b="b"/>
              <a:pathLst>
                <a:path w="1110869" h="1518920">
                  <a:moveTo>
                    <a:pt x="285750" y="805434"/>
                  </a:moveTo>
                  <a:cubicBezTo>
                    <a:pt x="285750" y="837946"/>
                    <a:pt x="298704" y="862203"/>
                    <a:pt x="324612" y="878459"/>
                  </a:cubicBezTo>
                  <a:cubicBezTo>
                    <a:pt x="350520" y="894715"/>
                    <a:pt x="390652" y="902716"/>
                    <a:pt x="445262" y="902716"/>
                  </a:cubicBezTo>
                  <a:cubicBezTo>
                    <a:pt x="561213" y="902716"/>
                    <a:pt x="653034" y="869442"/>
                    <a:pt x="720598" y="802767"/>
                  </a:cubicBezTo>
                  <a:cubicBezTo>
                    <a:pt x="788162" y="736092"/>
                    <a:pt x="822071" y="644525"/>
                    <a:pt x="822071" y="527812"/>
                  </a:cubicBezTo>
                  <a:cubicBezTo>
                    <a:pt x="822071" y="389763"/>
                    <a:pt x="781050" y="275971"/>
                    <a:pt x="698881" y="186690"/>
                  </a:cubicBezTo>
                  <a:cubicBezTo>
                    <a:pt x="616712" y="97409"/>
                    <a:pt x="512191" y="52832"/>
                    <a:pt x="385191" y="52832"/>
                  </a:cubicBezTo>
                  <a:cubicBezTo>
                    <a:pt x="343027" y="52832"/>
                    <a:pt x="315976" y="57658"/>
                    <a:pt x="303911" y="67310"/>
                  </a:cubicBezTo>
                  <a:cubicBezTo>
                    <a:pt x="291846" y="76962"/>
                    <a:pt x="285750" y="99060"/>
                    <a:pt x="285750" y="133604"/>
                  </a:cubicBezTo>
                  <a:lnTo>
                    <a:pt x="285750" y="805434"/>
                  </a:lnTo>
                  <a:close/>
                  <a:moveTo>
                    <a:pt x="65024" y="1518793"/>
                  </a:moveTo>
                  <a:cubicBezTo>
                    <a:pt x="40894" y="1518793"/>
                    <a:pt x="23749" y="1516761"/>
                    <a:pt x="13462" y="1512570"/>
                  </a:cubicBezTo>
                  <a:cubicBezTo>
                    <a:pt x="5842" y="1508506"/>
                    <a:pt x="1397" y="1501267"/>
                    <a:pt x="0" y="1490853"/>
                  </a:cubicBezTo>
                  <a:cubicBezTo>
                    <a:pt x="0" y="1483233"/>
                    <a:pt x="11430" y="1474597"/>
                    <a:pt x="34163" y="1464945"/>
                  </a:cubicBezTo>
                  <a:cubicBezTo>
                    <a:pt x="56261" y="1456563"/>
                    <a:pt x="72517" y="1449070"/>
                    <a:pt x="82804" y="1442085"/>
                  </a:cubicBezTo>
                  <a:cubicBezTo>
                    <a:pt x="90424" y="1437894"/>
                    <a:pt x="95758" y="1428242"/>
                    <a:pt x="98933" y="1413129"/>
                  </a:cubicBezTo>
                  <a:cubicBezTo>
                    <a:pt x="102108" y="1398016"/>
                    <a:pt x="103505" y="1375918"/>
                    <a:pt x="103505" y="1346835"/>
                  </a:cubicBezTo>
                  <a:lnTo>
                    <a:pt x="103505" y="176022"/>
                  </a:lnTo>
                  <a:cubicBezTo>
                    <a:pt x="103505" y="143637"/>
                    <a:pt x="101981" y="121031"/>
                    <a:pt x="98933" y="108331"/>
                  </a:cubicBezTo>
                  <a:cubicBezTo>
                    <a:pt x="95885" y="95631"/>
                    <a:pt x="89916" y="86233"/>
                    <a:pt x="81280" y="80772"/>
                  </a:cubicBezTo>
                  <a:cubicBezTo>
                    <a:pt x="72644" y="75311"/>
                    <a:pt x="57150" y="68580"/>
                    <a:pt x="34671" y="60579"/>
                  </a:cubicBezTo>
                  <a:cubicBezTo>
                    <a:pt x="12192" y="52578"/>
                    <a:pt x="762" y="43434"/>
                    <a:pt x="0" y="33147"/>
                  </a:cubicBezTo>
                  <a:cubicBezTo>
                    <a:pt x="0" y="20701"/>
                    <a:pt x="13081" y="12065"/>
                    <a:pt x="39370" y="7366"/>
                  </a:cubicBezTo>
                  <a:cubicBezTo>
                    <a:pt x="53086" y="5207"/>
                    <a:pt x="75438" y="3556"/>
                    <a:pt x="106172" y="2159"/>
                  </a:cubicBezTo>
                  <a:cubicBezTo>
                    <a:pt x="136906" y="762"/>
                    <a:pt x="176276" y="0"/>
                    <a:pt x="224663" y="0"/>
                  </a:cubicBezTo>
                  <a:cubicBezTo>
                    <a:pt x="482092" y="0"/>
                    <a:pt x="680085" y="46228"/>
                    <a:pt x="818388" y="138684"/>
                  </a:cubicBezTo>
                  <a:cubicBezTo>
                    <a:pt x="956691" y="231140"/>
                    <a:pt x="1026033" y="363093"/>
                    <a:pt x="1026033" y="534289"/>
                  </a:cubicBezTo>
                  <a:cubicBezTo>
                    <a:pt x="1026033" y="626745"/>
                    <a:pt x="1001141" y="705612"/>
                    <a:pt x="951484" y="770890"/>
                  </a:cubicBezTo>
                  <a:cubicBezTo>
                    <a:pt x="901827" y="836168"/>
                    <a:pt x="827532" y="885571"/>
                    <a:pt x="728853" y="919480"/>
                  </a:cubicBezTo>
                  <a:lnTo>
                    <a:pt x="955548" y="1359535"/>
                  </a:lnTo>
                  <a:cubicBezTo>
                    <a:pt x="978281" y="1404366"/>
                    <a:pt x="1010031" y="1437132"/>
                    <a:pt x="1050798" y="1457833"/>
                  </a:cubicBezTo>
                  <a:cubicBezTo>
                    <a:pt x="1089406" y="1476502"/>
                    <a:pt x="1109472" y="1488821"/>
                    <a:pt x="1110869" y="1495171"/>
                  </a:cubicBezTo>
                  <a:lnTo>
                    <a:pt x="1105408" y="1509649"/>
                  </a:lnTo>
                  <a:cubicBezTo>
                    <a:pt x="1088136" y="1515872"/>
                    <a:pt x="1081151" y="1517269"/>
                    <a:pt x="1073531" y="1517904"/>
                  </a:cubicBezTo>
                  <a:cubicBezTo>
                    <a:pt x="1065911" y="1518539"/>
                    <a:pt x="1052703" y="1518920"/>
                    <a:pt x="1034161" y="1518920"/>
                  </a:cubicBezTo>
                  <a:lnTo>
                    <a:pt x="745617" y="1518920"/>
                  </a:lnTo>
                  <a:cubicBezTo>
                    <a:pt x="715899" y="1518920"/>
                    <a:pt x="696849" y="1517650"/>
                    <a:pt x="688594" y="1514856"/>
                  </a:cubicBezTo>
                  <a:lnTo>
                    <a:pt x="675767" y="1506474"/>
                  </a:lnTo>
                  <a:cubicBezTo>
                    <a:pt x="675005" y="1488567"/>
                    <a:pt x="690372" y="1476375"/>
                    <a:pt x="721106" y="1461516"/>
                  </a:cubicBezTo>
                  <a:cubicBezTo>
                    <a:pt x="751840" y="1446657"/>
                    <a:pt x="767207" y="1428242"/>
                    <a:pt x="767207" y="1406144"/>
                  </a:cubicBezTo>
                  <a:lnTo>
                    <a:pt x="763016" y="1379347"/>
                  </a:lnTo>
                  <a:cubicBezTo>
                    <a:pt x="760222" y="1370330"/>
                    <a:pt x="754761" y="1357249"/>
                    <a:pt x="746379" y="1339977"/>
                  </a:cubicBezTo>
                  <a:lnTo>
                    <a:pt x="744728" y="1334516"/>
                  </a:lnTo>
                  <a:lnTo>
                    <a:pt x="559308" y="947293"/>
                  </a:lnTo>
                  <a:lnTo>
                    <a:pt x="488823" y="954532"/>
                  </a:lnTo>
                  <a:lnTo>
                    <a:pt x="439166" y="955548"/>
                  </a:lnTo>
                  <a:cubicBezTo>
                    <a:pt x="426720" y="955548"/>
                    <a:pt x="412242" y="955294"/>
                    <a:pt x="395605" y="954532"/>
                  </a:cubicBezTo>
                  <a:cubicBezTo>
                    <a:pt x="378968" y="953770"/>
                    <a:pt x="369062" y="953516"/>
                    <a:pt x="365633" y="953516"/>
                  </a:cubicBezTo>
                  <a:lnTo>
                    <a:pt x="286893" y="947293"/>
                  </a:lnTo>
                  <a:lnTo>
                    <a:pt x="285877" y="1347470"/>
                  </a:lnTo>
                  <a:cubicBezTo>
                    <a:pt x="285877" y="1361186"/>
                    <a:pt x="285877" y="1373632"/>
                    <a:pt x="285877" y="1384681"/>
                  </a:cubicBezTo>
                  <a:lnTo>
                    <a:pt x="289560" y="1418209"/>
                  </a:lnTo>
                  <a:cubicBezTo>
                    <a:pt x="291973" y="1429639"/>
                    <a:pt x="297307" y="1437767"/>
                    <a:pt x="305562" y="1442974"/>
                  </a:cubicBezTo>
                  <a:cubicBezTo>
                    <a:pt x="313817" y="1448054"/>
                    <a:pt x="329184" y="1455166"/>
                    <a:pt x="351663" y="1464056"/>
                  </a:cubicBezTo>
                  <a:cubicBezTo>
                    <a:pt x="374142" y="1472946"/>
                    <a:pt x="385572" y="1481963"/>
                    <a:pt x="386334" y="1490853"/>
                  </a:cubicBezTo>
                  <a:lnTo>
                    <a:pt x="382143" y="1508379"/>
                  </a:lnTo>
                  <a:cubicBezTo>
                    <a:pt x="365633" y="1516634"/>
                    <a:pt x="348742" y="1518666"/>
                    <a:pt x="323342" y="1518666"/>
                  </a:cubicBezTo>
                  <a:lnTo>
                    <a:pt x="65024" y="151866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84650" y="918321"/>
            <a:ext cx="273456" cy="178035"/>
            <a:chOff x="0" y="0"/>
            <a:chExt cx="1751279" cy="1140181"/>
          </a:xfrm>
        </p:grpSpPr>
        <p:sp>
          <p:nvSpPr>
            <p:cNvPr id="9" name="Freeform 9"/>
            <p:cNvSpPr/>
            <p:nvPr/>
          </p:nvSpPr>
          <p:spPr>
            <a:xfrm>
              <a:off x="63373" y="87884"/>
              <a:ext cx="801497" cy="988949"/>
            </a:xfrm>
            <a:custGeom>
              <a:avLst/>
              <a:gdLst/>
              <a:ahLst/>
              <a:cxnLst/>
              <a:rect l="l" t="t" r="r" b="b"/>
              <a:pathLst>
                <a:path w="801497" h="988949">
                  <a:moveTo>
                    <a:pt x="220599" y="621919"/>
                  </a:moveTo>
                  <a:lnTo>
                    <a:pt x="218694" y="630047"/>
                  </a:lnTo>
                  <a:lnTo>
                    <a:pt x="218059" y="641604"/>
                  </a:lnTo>
                  <a:cubicBezTo>
                    <a:pt x="218059" y="648335"/>
                    <a:pt x="220091" y="653542"/>
                    <a:pt x="224155" y="657225"/>
                  </a:cubicBezTo>
                  <a:lnTo>
                    <a:pt x="235458" y="662051"/>
                  </a:lnTo>
                  <a:lnTo>
                    <a:pt x="487172" y="662051"/>
                  </a:lnTo>
                  <a:cubicBezTo>
                    <a:pt x="496189" y="662051"/>
                    <a:pt x="503682" y="659638"/>
                    <a:pt x="509524" y="654812"/>
                  </a:cubicBezTo>
                  <a:lnTo>
                    <a:pt x="518541" y="644398"/>
                  </a:lnTo>
                  <a:lnTo>
                    <a:pt x="517652" y="625983"/>
                  </a:lnTo>
                  <a:cubicBezTo>
                    <a:pt x="517652" y="621919"/>
                    <a:pt x="516763" y="617474"/>
                    <a:pt x="514985" y="612521"/>
                  </a:cubicBezTo>
                  <a:lnTo>
                    <a:pt x="373253" y="148082"/>
                  </a:lnTo>
                  <a:lnTo>
                    <a:pt x="361188" y="148209"/>
                  </a:lnTo>
                  <a:lnTo>
                    <a:pt x="220599" y="621919"/>
                  </a:lnTo>
                  <a:close/>
                  <a:moveTo>
                    <a:pt x="31877" y="988822"/>
                  </a:moveTo>
                  <a:lnTo>
                    <a:pt x="11557" y="987806"/>
                  </a:lnTo>
                  <a:cubicBezTo>
                    <a:pt x="3429" y="983742"/>
                    <a:pt x="1016" y="980186"/>
                    <a:pt x="0" y="975360"/>
                  </a:cubicBezTo>
                  <a:cubicBezTo>
                    <a:pt x="0" y="967740"/>
                    <a:pt x="7874" y="960882"/>
                    <a:pt x="23622" y="955040"/>
                  </a:cubicBezTo>
                  <a:lnTo>
                    <a:pt x="29083" y="953008"/>
                  </a:lnTo>
                  <a:cubicBezTo>
                    <a:pt x="52070" y="943610"/>
                    <a:pt x="69088" y="933323"/>
                    <a:pt x="79883" y="922274"/>
                  </a:cubicBezTo>
                  <a:cubicBezTo>
                    <a:pt x="90678" y="911225"/>
                    <a:pt x="101473" y="888111"/>
                    <a:pt x="112395" y="852932"/>
                  </a:cubicBezTo>
                  <a:lnTo>
                    <a:pt x="375793" y="0"/>
                  </a:lnTo>
                  <a:lnTo>
                    <a:pt x="445516" y="0"/>
                  </a:lnTo>
                  <a:lnTo>
                    <a:pt x="716788" y="889381"/>
                  </a:lnTo>
                  <a:cubicBezTo>
                    <a:pt x="724916" y="915924"/>
                    <a:pt x="741172" y="936498"/>
                    <a:pt x="765556" y="950976"/>
                  </a:cubicBezTo>
                  <a:cubicBezTo>
                    <a:pt x="788543" y="964057"/>
                    <a:pt x="800481" y="972185"/>
                    <a:pt x="801497" y="975360"/>
                  </a:cubicBezTo>
                  <a:lnTo>
                    <a:pt x="798703" y="982726"/>
                  </a:lnTo>
                  <a:cubicBezTo>
                    <a:pt x="787400" y="987679"/>
                    <a:pt x="777875" y="988949"/>
                    <a:pt x="764286" y="988949"/>
                  </a:cubicBezTo>
                  <a:lnTo>
                    <a:pt x="563245" y="988949"/>
                  </a:lnTo>
                  <a:cubicBezTo>
                    <a:pt x="551053" y="988949"/>
                    <a:pt x="543306" y="988187"/>
                    <a:pt x="539877" y="986536"/>
                  </a:cubicBezTo>
                  <a:lnTo>
                    <a:pt x="534543" y="981710"/>
                  </a:lnTo>
                  <a:cubicBezTo>
                    <a:pt x="534035" y="970026"/>
                    <a:pt x="544957" y="962533"/>
                    <a:pt x="566547" y="954405"/>
                  </a:cubicBezTo>
                  <a:cubicBezTo>
                    <a:pt x="588137" y="946277"/>
                    <a:pt x="599059" y="934339"/>
                    <a:pt x="599059" y="918464"/>
                  </a:cubicBezTo>
                  <a:lnTo>
                    <a:pt x="597027" y="900303"/>
                  </a:lnTo>
                  <a:lnTo>
                    <a:pt x="591058" y="873887"/>
                  </a:lnTo>
                  <a:lnTo>
                    <a:pt x="552196" y="741807"/>
                  </a:lnTo>
                  <a:cubicBezTo>
                    <a:pt x="546735" y="723900"/>
                    <a:pt x="539877" y="711327"/>
                    <a:pt x="531495" y="704342"/>
                  </a:cubicBezTo>
                  <a:cubicBezTo>
                    <a:pt x="523113" y="697357"/>
                    <a:pt x="511048" y="693928"/>
                    <a:pt x="495300" y="693928"/>
                  </a:cubicBezTo>
                  <a:lnTo>
                    <a:pt x="235712" y="693928"/>
                  </a:lnTo>
                  <a:cubicBezTo>
                    <a:pt x="221742" y="693928"/>
                    <a:pt x="211582" y="696341"/>
                    <a:pt x="205232" y="701294"/>
                  </a:cubicBezTo>
                  <a:cubicBezTo>
                    <a:pt x="198882" y="706374"/>
                    <a:pt x="193040" y="717169"/>
                    <a:pt x="187579" y="733806"/>
                  </a:cubicBezTo>
                  <a:lnTo>
                    <a:pt x="157099" y="839216"/>
                  </a:lnTo>
                  <a:lnTo>
                    <a:pt x="150368" y="868299"/>
                  </a:lnTo>
                  <a:lnTo>
                    <a:pt x="148336" y="897382"/>
                  </a:lnTo>
                  <a:cubicBezTo>
                    <a:pt x="148336" y="908304"/>
                    <a:pt x="151003" y="918464"/>
                    <a:pt x="156464" y="927862"/>
                  </a:cubicBezTo>
                  <a:cubicBezTo>
                    <a:pt x="161925" y="937260"/>
                    <a:pt x="169545" y="944372"/>
                    <a:pt x="179451" y="948944"/>
                  </a:cubicBezTo>
                  <a:lnTo>
                    <a:pt x="199771" y="956310"/>
                  </a:lnTo>
                  <a:cubicBezTo>
                    <a:pt x="217297" y="962660"/>
                    <a:pt x="226187" y="969391"/>
                    <a:pt x="226187" y="976630"/>
                  </a:cubicBezTo>
                  <a:lnTo>
                    <a:pt x="223139" y="983488"/>
                  </a:lnTo>
                  <a:lnTo>
                    <a:pt x="209931" y="987679"/>
                  </a:lnTo>
                  <a:cubicBezTo>
                    <a:pt x="202184" y="988568"/>
                    <a:pt x="196469" y="988822"/>
                    <a:pt x="188849" y="988822"/>
                  </a:cubicBezTo>
                  <a:lnTo>
                    <a:pt x="31877" y="98882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23671" y="63373"/>
              <a:ext cx="764159" cy="1013206"/>
            </a:xfrm>
            <a:custGeom>
              <a:avLst/>
              <a:gdLst/>
              <a:ahLst/>
              <a:cxnLst/>
              <a:rect l="l" t="t" r="r" b="b"/>
              <a:pathLst>
                <a:path w="764159" h="1013206">
                  <a:moveTo>
                    <a:pt x="322199" y="110490"/>
                  </a:moveTo>
                  <a:cubicBezTo>
                    <a:pt x="322199" y="87503"/>
                    <a:pt x="318770" y="72390"/>
                    <a:pt x="311785" y="65532"/>
                  </a:cubicBezTo>
                  <a:cubicBezTo>
                    <a:pt x="304800" y="58674"/>
                    <a:pt x="283210" y="54991"/>
                    <a:pt x="247142" y="54991"/>
                  </a:cubicBezTo>
                  <a:cubicBezTo>
                    <a:pt x="212344" y="54991"/>
                    <a:pt x="181483" y="62484"/>
                    <a:pt x="154432" y="77597"/>
                  </a:cubicBezTo>
                  <a:cubicBezTo>
                    <a:pt x="127381" y="92710"/>
                    <a:pt x="99695" y="118237"/>
                    <a:pt x="71247" y="154432"/>
                  </a:cubicBezTo>
                  <a:lnTo>
                    <a:pt x="40132" y="205232"/>
                  </a:lnTo>
                  <a:cubicBezTo>
                    <a:pt x="29845" y="225044"/>
                    <a:pt x="20701" y="234950"/>
                    <a:pt x="13081" y="234950"/>
                  </a:cubicBezTo>
                  <a:lnTo>
                    <a:pt x="8128" y="233553"/>
                  </a:lnTo>
                  <a:lnTo>
                    <a:pt x="0" y="225044"/>
                  </a:lnTo>
                  <a:lnTo>
                    <a:pt x="1651" y="211328"/>
                  </a:lnTo>
                  <a:cubicBezTo>
                    <a:pt x="2540" y="205867"/>
                    <a:pt x="4191" y="200533"/>
                    <a:pt x="6350" y="195072"/>
                  </a:cubicBezTo>
                  <a:lnTo>
                    <a:pt x="67183" y="20447"/>
                  </a:lnTo>
                  <a:cubicBezTo>
                    <a:pt x="69469" y="12827"/>
                    <a:pt x="72009" y="7493"/>
                    <a:pt x="74676" y="4445"/>
                  </a:cubicBezTo>
                  <a:lnTo>
                    <a:pt x="81026" y="0"/>
                  </a:lnTo>
                  <a:lnTo>
                    <a:pt x="90297" y="2667"/>
                  </a:lnTo>
                  <a:cubicBezTo>
                    <a:pt x="108839" y="17145"/>
                    <a:pt x="142367" y="24384"/>
                    <a:pt x="190627" y="24384"/>
                  </a:cubicBezTo>
                  <a:lnTo>
                    <a:pt x="575691" y="24384"/>
                  </a:lnTo>
                  <a:cubicBezTo>
                    <a:pt x="624586" y="24384"/>
                    <a:pt x="657479" y="17145"/>
                    <a:pt x="674751" y="2667"/>
                  </a:cubicBezTo>
                  <a:lnTo>
                    <a:pt x="679577" y="0"/>
                  </a:lnTo>
                  <a:lnTo>
                    <a:pt x="686943" y="1397"/>
                  </a:lnTo>
                  <a:cubicBezTo>
                    <a:pt x="692404" y="6858"/>
                    <a:pt x="695071" y="12319"/>
                    <a:pt x="697738" y="20447"/>
                  </a:cubicBezTo>
                  <a:lnTo>
                    <a:pt x="760095" y="194945"/>
                  </a:lnTo>
                  <a:lnTo>
                    <a:pt x="764159" y="209931"/>
                  </a:lnTo>
                  <a:lnTo>
                    <a:pt x="764159" y="221488"/>
                  </a:lnTo>
                  <a:lnTo>
                    <a:pt x="762889" y="227203"/>
                  </a:lnTo>
                  <a:lnTo>
                    <a:pt x="754253" y="235077"/>
                  </a:lnTo>
                  <a:cubicBezTo>
                    <a:pt x="743839" y="235077"/>
                    <a:pt x="736219" y="226822"/>
                    <a:pt x="727710" y="210058"/>
                  </a:cubicBezTo>
                  <a:lnTo>
                    <a:pt x="711454" y="180975"/>
                  </a:lnTo>
                  <a:cubicBezTo>
                    <a:pt x="682625" y="137160"/>
                    <a:pt x="652907" y="105283"/>
                    <a:pt x="622427" y="85217"/>
                  </a:cubicBezTo>
                  <a:cubicBezTo>
                    <a:pt x="591947" y="65151"/>
                    <a:pt x="557149" y="55118"/>
                    <a:pt x="517906" y="55118"/>
                  </a:cubicBezTo>
                  <a:cubicBezTo>
                    <a:pt x="481711" y="55118"/>
                    <a:pt x="459994" y="58674"/>
                    <a:pt x="452628" y="65913"/>
                  </a:cubicBezTo>
                  <a:cubicBezTo>
                    <a:pt x="445262" y="73152"/>
                    <a:pt x="441452" y="88011"/>
                    <a:pt x="441452" y="110617"/>
                  </a:cubicBezTo>
                  <a:lnTo>
                    <a:pt x="441452" y="902208"/>
                  </a:lnTo>
                  <a:cubicBezTo>
                    <a:pt x="441452" y="911733"/>
                    <a:pt x="441452" y="919861"/>
                    <a:pt x="441452" y="926592"/>
                  </a:cubicBezTo>
                  <a:lnTo>
                    <a:pt x="442468" y="940689"/>
                  </a:lnTo>
                  <a:cubicBezTo>
                    <a:pt x="446532" y="956437"/>
                    <a:pt x="450088" y="961771"/>
                    <a:pt x="455041" y="964438"/>
                  </a:cubicBezTo>
                  <a:lnTo>
                    <a:pt x="461391" y="967486"/>
                  </a:lnTo>
                  <a:cubicBezTo>
                    <a:pt x="475869" y="974217"/>
                    <a:pt x="481838" y="976884"/>
                    <a:pt x="486791" y="978662"/>
                  </a:cubicBezTo>
                  <a:cubicBezTo>
                    <a:pt x="501650" y="983615"/>
                    <a:pt x="509143" y="989076"/>
                    <a:pt x="509143" y="994918"/>
                  </a:cubicBezTo>
                  <a:lnTo>
                    <a:pt x="506349" y="1006348"/>
                  </a:lnTo>
                  <a:cubicBezTo>
                    <a:pt x="495046" y="1011809"/>
                    <a:pt x="483616" y="1013206"/>
                    <a:pt x="466598" y="1013206"/>
                  </a:cubicBezTo>
                  <a:lnTo>
                    <a:pt x="297180" y="1013206"/>
                  </a:lnTo>
                  <a:cubicBezTo>
                    <a:pt x="281305" y="1013206"/>
                    <a:pt x="270510" y="1011809"/>
                    <a:pt x="264668" y="1009015"/>
                  </a:cubicBezTo>
                  <a:lnTo>
                    <a:pt x="255905" y="1001649"/>
                  </a:lnTo>
                  <a:cubicBezTo>
                    <a:pt x="255905" y="989457"/>
                    <a:pt x="262890" y="983996"/>
                    <a:pt x="276860" y="978662"/>
                  </a:cubicBezTo>
                  <a:lnTo>
                    <a:pt x="289941" y="973582"/>
                  </a:lnTo>
                  <a:cubicBezTo>
                    <a:pt x="298958" y="969518"/>
                    <a:pt x="303403" y="967105"/>
                    <a:pt x="307975" y="964438"/>
                  </a:cubicBezTo>
                  <a:lnTo>
                    <a:pt x="316103" y="955675"/>
                  </a:lnTo>
                  <a:cubicBezTo>
                    <a:pt x="321056" y="935736"/>
                    <a:pt x="322199" y="921131"/>
                    <a:pt x="322199" y="902208"/>
                  </a:cubicBezTo>
                  <a:lnTo>
                    <a:pt x="322199" y="11049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492732" y="649694"/>
            <a:ext cx="182200" cy="247021"/>
            <a:chOff x="0" y="0"/>
            <a:chExt cx="1166851" cy="15819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6876" cy="1582039"/>
            </a:xfrm>
            <a:custGeom>
              <a:avLst/>
              <a:gdLst/>
              <a:ahLst/>
              <a:cxnLst/>
              <a:rect l="l" t="t" r="r" b="b"/>
              <a:pathLst>
                <a:path w="1166876" h="1582039">
                  <a:moveTo>
                    <a:pt x="954659" y="857250"/>
                  </a:moveTo>
                  <a:cubicBezTo>
                    <a:pt x="954659" y="608076"/>
                    <a:pt x="921385" y="411861"/>
                    <a:pt x="854710" y="268605"/>
                  </a:cubicBezTo>
                  <a:cubicBezTo>
                    <a:pt x="788035" y="125349"/>
                    <a:pt x="697865" y="53721"/>
                    <a:pt x="583946" y="53721"/>
                  </a:cubicBezTo>
                  <a:cubicBezTo>
                    <a:pt x="470789" y="53721"/>
                    <a:pt x="380492" y="125349"/>
                    <a:pt x="313182" y="268605"/>
                  </a:cubicBezTo>
                  <a:cubicBezTo>
                    <a:pt x="245872" y="411861"/>
                    <a:pt x="212217" y="608076"/>
                    <a:pt x="212217" y="857250"/>
                  </a:cubicBezTo>
                  <a:cubicBezTo>
                    <a:pt x="212217" y="1078738"/>
                    <a:pt x="243459" y="1246251"/>
                    <a:pt x="305943" y="1359281"/>
                  </a:cubicBezTo>
                  <a:cubicBezTo>
                    <a:pt x="368427" y="1472565"/>
                    <a:pt x="461137" y="1529080"/>
                    <a:pt x="583946" y="1529080"/>
                  </a:cubicBezTo>
                  <a:cubicBezTo>
                    <a:pt x="706120" y="1529080"/>
                    <a:pt x="798449" y="1472565"/>
                    <a:pt x="860933" y="1359281"/>
                  </a:cubicBezTo>
                  <a:cubicBezTo>
                    <a:pt x="923417" y="1246124"/>
                    <a:pt x="954659" y="1078738"/>
                    <a:pt x="954659" y="857250"/>
                  </a:cubicBezTo>
                  <a:close/>
                  <a:moveTo>
                    <a:pt x="583946" y="0"/>
                  </a:moveTo>
                  <a:cubicBezTo>
                    <a:pt x="637159" y="0"/>
                    <a:pt x="690626" y="12827"/>
                    <a:pt x="744474" y="38227"/>
                  </a:cubicBezTo>
                  <a:cubicBezTo>
                    <a:pt x="798322" y="63627"/>
                    <a:pt x="847979" y="100711"/>
                    <a:pt x="893572" y="149098"/>
                  </a:cubicBezTo>
                  <a:cubicBezTo>
                    <a:pt x="985393" y="249174"/>
                    <a:pt x="1053846" y="357251"/>
                    <a:pt x="1099058" y="473583"/>
                  </a:cubicBezTo>
                  <a:cubicBezTo>
                    <a:pt x="1144270" y="589915"/>
                    <a:pt x="1166876" y="716407"/>
                    <a:pt x="1166876" y="853059"/>
                  </a:cubicBezTo>
                  <a:cubicBezTo>
                    <a:pt x="1166876" y="1067689"/>
                    <a:pt x="1112139" y="1242949"/>
                    <a:pt x="1002792" y="1378585"/>
                  </a:cubicBezTo>
                  <a:cubicBezTo>
                    <a:pt x="893445" y="1514221"/>
                    <a:pt x="753745" y="1582039"/>
                    <a:pt x="583946" y="1582039"/>
                  </a:cubicBezTo>
                  <a:cubicBezTo>
                    <a:pt x="414147" y="1582039"/>
                    <a:pt x="274320" y="1514348"/>
                    <a:pt x="164719" y="1379093"/>
                  </a:cubicBezTo>
                  <a:cubicBezTo>
                    <a:pt x="55118" y="1243838"/>
                    <a:pt x="0" y="1068451"/>
                    <a:pt x="0" y="853059"/>
                  </a:cubicBezTo>
                  <a:cubicBezTo>
                    <a:pt x="0" y="743331"/>
                    <a:pt x="15113" y="638937"/>
                    <a:pt x="45466" y="539877"/>
                  </a:cubicBezTo>
                  <a:cubicBezTo>
                    <a:pt x="75819" y="440817"/>
                    <a:pt x="120269" y="349123"/>
                    <a:pt x="178562" y="264414"/>
                  </a:cubicBezTo>
                  <a:cubicBezTo>
                    <a:pt x="236855" y="179705"/>
                    <a:pt x="300863" y="114935"/>
                    <a:pt x="370713" y="69342"/>
                  </a:cubicBezTo>
                  <a:cubicBezTo>
                    <a:pt x="405892" y="46609"/>
                    <a:pt x="440944" y="29337"/>
                    <a:pt x="475742" y="17526"/>
                  </a:cubicBezTo>
                  <a:cubicBezTo>
                    <a:pt x="510540" y="5715"/>
                    <a:pt x="546608" y="0"/>
                    <a:pt x="583946" y="0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78319" y="927792"/>
            <a:ext cx="105580" cy="161715"/>
            <a:chOff x="0" y="0"/>
            <a:chExt cx="676161" cy="1035660"/>
          </a:xfrm>
        </p:grpSpPr>
        <p:sp>
          <p:nvSpPr>
            <p:cNvPr id="14" name="Freeform 14"/>
            <p:cNvSpPr/>
            <p:nvPr/>
          </p:nvSpPr>
          <p:spPr>
            <a:xfrm>
              <a:off x="0" y="762"/>
              <a:ext cx="676021" cy="1033399"/>
            </a:xfrm>
            <a:custGeom>
              <a:avLst/>
              <a:gdLst/>
              <a:ahLst/>
              <a:cxnLst/>
              <a:rect l="l" t="t" r="r" b="b"/>
              <a:pathLst>
                <a:path w="676021" h="1033399">
                  <a:moveTo>
                    <a:pt x="422275" y="26416"/>
                  </a:moveTo>
                  <a:cubicBezTo>
                    <a:pt x="454787" y="26416"/>
                    <a:pt x="475996" y="18923"/>
                    <a:pt x="485902" y="3937"/>
                  </a:cubicBezTo>
                  <a:lnTo>
                    <a:pt x="489712" y="0"/>
                  </a:lnTo>
                  <a:lnTo>
                    <a:pt x="497332" y="127"/>
                  </a:lnTo>
                  <a:lnTo>
                    <a:pt x="504698" y="8255"/>
                  </a:lnTo>
                  <a:lnTo>
                    <a:pt x="601726" y="202438"/>
                  </a:lnTo>
                  <a:lnTo>
                    <a:pt x="602996" y="207899"/>
                  </a:lnTo>
                  <a:lnTo>
                    <a:pt x="602107" y="213614"/>
                  </a:lnTo>
                  <a:lnTo>
                    <a:pt x="596011" y="219075"/>
                  </a:lnTo>
                  <a:cubicBezTo>
                    <a:pt x="584835" y="219964"/>
                    <a:pt x="572389" y="209677"/>
                    <a:pt x="555625" y="188849"/>
                  </a:cubicBezTo>
                  <a:cubicBezTo>
                    <a:pt x="542544" y="171196"/>
                    <a:pt x="531495" y="157734"/>
                    <a:pt x="522351" y="148209"/>
                  </a:cubicBezTo>
                  <a:cubicBezTo>
                    <a:pt x="489458" y="113411"/>
                    <a:pt x="455041" y="89535"/>
                    <a:pt x="419227" y="76454"/>
                  </a:cubicBezTo>
                  <a:cubicBezTo>
                    <a:pt x="383413" y="63373"/>
                    <a:pt x="330073" y="56896"/>
                    <a:pt x="259207" y="56896"/>
                  </a:cubicBezTo>
                  <a:cubicBezTo>
                    <a:pt x="226695" y="56896"/>
                    <a:pt x="205994" y="60198"/>
                    <a:pt x="196977" y="67056"/>
                  </a:cubicBezTo>
                  <a:cubicBezTo>
                    <a:pt x="189357" y="73787"/>
                    <a:pt x="185547" y="88900"/>
                    <a:pt x="185547" y="112395"/>
                  </a:cubicBezTo>
                  <a:lnTo>
                    <a:pt x="185547" y="364109"/>
                  </a:lnTo>
                  <a:cubicBezTo>
                    <a:pt x="185547" y="379857"/>
                    <a:pt x="187960" y="390906"/>
                    <a:pt x="192659" y="397002"/>
                  </a:cubicBezTo>
                  <a:cubicBezTo>
                    <a:pt x="197358" y="403098"/>
                    <a:pt x="205613" y="406146"/>
                    <a:pt x="217297" y="406146"/>
                  </a:cubicBezTo>
                  <a:lnTo>
                    <a:pt x="313309" y="406146"/>
                  </a:lnTo>
                  <a:cubicBezTo>
                    <a:pt x="335915" y="406146"/>
                    <a:pt x="352933" y="404749"/>
                    <a:pt x="364490" y="402082"/>
                  </a:cubicBezTo>
                  <a:cubicBezTo>
                    <a:pt x="375920" y="399288"/>
                    <a:pt x="383794" y="394589"/>
                    <a:pt x="387731" y="387858"/>
                  </a:cubicBezTo>
                  <a:lnTo>
                    <a:pt x="397256" y="363474"/>
                  </a:lnTo>
                  <a:cubicBezTo>
                    <a:pt x="400939" y="352171"/>
                    <a:pt x="405257" y="346583"/>
                    <a:pt x="410083" y="346583"/>
                  </a:cubicBezTo>
                  <a:lnTo>
                    <a:pt x="415163" y="347345"/>
                  </a:lnTo>
                  <a:lnTo>
                    <a:pt x="422529" y="355092"/>
                  </a:lnTo>
                  <a:lnTo>
                    <a:pt x="505587" y="513588"/>
                  </a:lnTo>
                  <a:lnTo>
                    <a:pt x="507619" y="521716"/>
                  </a:lnTo>
                  <a:lnTo>
                    <a:pt x="508254" y="525145"/>
                  </a:lnTo>
                  <a:lnTo>
                    <a:pt x="507365" y="530098"/>
                  </a:lnTo>
                  <a:lnTo>
                    <a:pt x="498729" y="534543"/>
                  </a:lnTo>
                  <a:cubicBezTo>
                    <a:pt x="493268" y="534543"/>
                    <a:pt x="483870" y="528066"/>
                    <a:pt x="470408" y="514985"/>
                  </a:cubicBezTo>
                  <a:lnTo>
                    <a:pt x="441960" y="489331"/>
                  </a:lnTo>
                  <a:cubicBezTo>
                    <a:pt x="418973" y="470408"/>
                    <a:pt x="393319" y="456819"/>
                    <a:pt x="365125" y="448691"/>
                  </a:cubicBezTo>
                  <a:cubicBezTo>
                    <a:pt x="336931" y="440563"/>
                    <a:pt x="297307" y="436499"/>
                    <a:pt x="246253" y="436499"/>
                  </a:cubicBezTo>
                  <a:cubicBezTo>
                    <a:pt x="222250" y="436499"/>
                    <a:pt x="205867" y="440436"/>
                    <a:pt x="196850" y="448691"/>
                  </a:cubicBezTo>
                  <a:cubicBezTo>
                    <a:pt x="189230" y="457327"/>
                    <a:pt x="185420" y="481838"/>
                    <a:pt x="185420" y="522478"/>
                  </a:cubicBezTo>
                  <a:lnTo>
                    <a:pt x="185420" y="917067"/>
                  </a:lnTo>
                  <a:cubicBezTo>
                    <a:pt x="185420" y="944626"/>
                    <a:pt x="189992" y="962152"/>
                    <a:pt x="199263" y="969518"/>
                  </a:cubicBezTo>
                  <a:cubicBezTo>
                    <a:pt x="208534" y="976884"/>
                    <a:pt x="227584" y="980694"/>
                    <a:pt x="256413" y="980694"/>
                  </a:cubicBezTo>
                  <a:lnTo>
                    <a:pt x="322707" y="980694"/>
                  </a:lnTo>
                  <a:cubicBezTo>
                    <a:pt x="378206" y="980694"/>
                    <a:pt x="425831" y="974217"/>
                    <a:pt x="465582" y="961390"/>
                  </a:cubicBezTo>
                  <a:cubicBezTo>
                    <a:pt x="505333" y="948563"/>
                    <a:pt x="541782" y="927989"/>
                    <a:pt x="575183" y="900176"/>
                  </a:cubicBezTo>
                  <a:cubicBezTo>
                    <a:pt x="591439" y="886587"/>
                    <a:pt x="608457" y="868172"/>
                    <a:pt x="626237" y="844931"/>
                  </a:cubicBezTo>
                  <a:cubicBezTo>
                    <a:pt x="644017" y="821690"/>
                    <a:pt x="656590" y="810006"/>
                    <a:pt x="663829" y="810006"/>
                  </a:cubicBezTo>
                  <a:lnTo>
                    <a:pt x="669290" y="811276"/>
                  </a:lnTo>
                  <a:lnTo>
                    <a:pt x="676021" y="819023"/>
                  </a:lnTo>
                  <a:lnTo>
                    <a:pt x="675640" y="830072"/>
                  </a:lnTo>
                  <a:lnTo>
                    <a:pt x="670687" y="841883"/>
                  </a:lnTo>
                  <a:lnTo>
                    <a:pt x="591439" y="1004316"/>
                  </a:lnTo>
                  <a:cubicBezTo>
                    <a:pt x="584708" y="1017778"/>
                    <a:pt x="580009" y="1025906"/>
                    <a:pt x="577215" y="1028573"/>
                  </a:cubicBezTo>
                  <a:lnTo>
                    <a:pt x="570484" y="1033399"/>
                  </a:lnTo>
                  <a:lnTo>
                    <a:pt x="556895" y="1030732"/>
                  </a:lnTo>
                  <a:cubicBezTo>
                    <a:pt x="550164" y="1025779"/>
                    <a:pt x="542036" y="1021842"/>
                    <a:pt x="532511" y="1019175"/>
                  </a:cubicBezTo>
                  <a:lnTo>
                    <a:pt x="498856" y="1015238"/>
                  </a:lnTo>
                  <a:lnTo>
                    <a:pt x="41275" y="1015238"/>
                  </a:lnTo>
                  <a:cubicBezTo>
                    <a:pt x="25527" y="1015238"/>
                    <a:pt x="14605" y="1013841"/>
                    <a:pt x="8763" y="1011047"/>
                  </a:cubicBezTo>
                  <a:lnTo>
                    <a:pt x="0" y="1003681"/>
                  </a:lnTo>
                  <a:cubicBezTo>
                    <a:pt x="0" y="991489"/>
                    <a:pt x="6985" y="986155"/>
                    <a:pt x="20955" y="980694"/>
                  </a:cubicBezTo>
                  <a:lnTo>
                    <a:pt x="34036" y="975614"/>
                  </a:lnTo>
                  <a:cubicBezTo>
                    <a:pt x="43053" y="971550"/>
                    <a:pt x="47625" y="969137"/>
                    <a:pt x="52070" y="966470"/>
                  </a:cubicBezTo>
                  <a:lnTo>
                    <a:pt x="60198" y="957707"/>
                  </a:lnTo>
                  <a:cubicBezTo>
                    <a:pt x="65151" y="937768"/>
                    <a:pt x="66294" y="923163"/>
                    <a:pt x="66294" y="904240"/>
                  </a:cubicBezTo>
                  <a:lnTo>
                    <a:pt x="66294" y="129286"/>
                  </a:lnTo>
                  <a:cubicBezTo>
                    <a:pt x="66294" y="110236"/>
                    <a:pt x="65151" y="97663"/>
                    <a:pt x="62992" y="91313"/>
                  </a:cubicBezTo>
                  <a:lnTo>
                    <a:pt x="58039" y="77597"/>
                  </a:lnTo>
                  <a:lnTo>
                    <a:pt x="20955" y="61595"/>
                  </a:lnTo>
                  <a:cubicBezTo>
                    <a:pt x="7493" y="56261"/>
                    <a:pt x="508" y="50419"/>
                    <a:pt x="0" y="44069"/>
                  </a:cubicBezTo>
                  <a:lnTo>
                    <a:pt x="2667" y="34163"/>
                  </a:lnTo>
                  <a:cubicBezTo>
                    <a:pt x="13589" y="27813"/>
                    <a:pt x="24511" y="26416"/>
                    <a:pt x="41275" y="26416"/>
                  </a:cubicBezTo>
                  <a:lnTo>
                    <a:pt x="422275" y="2641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10956" y="931409"/>
            <a:ext cx="113396" cy="155031"/>
            <a:chOff x="0" y="0"/>
            <a:chExt cx="726211" cy="9928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6186" cy="992886"/>
            </a:xfrm>
            <a:custGeom>
              <a:avLst/>
              <a:gdLst/>
              <a:ahLst/>
              <a:cxnLst/>
              <a:rect l="l" t="t" r="r" b="b"/>
              <a:pathLst>
                <a:path w="726186" h="992886">
                  <a:moveTo>
                    <a:pt x="186817" y="526542"/>
                  </a:moveTo>
                  <a:cubicBezTo>
                    <a:pt x="186817" y="547751"/>
                    <a:pt x="195326" y="563626"/>
                    <a:pt x="212217" y="574294"/>
                  </a:cubicBezTo>
                  <a:cubicBezTo>
                    <a:pt x="229108" y="584962"/>
                    <a:pt x="255524" y="590169"/>
                    <a:pt x="291084" y="590169"/>
                  </a:cubicBezTo>
                  <a:cubicBezTo>
                    <a:pt x="366903" y="590169"/>
                    <a:pt x="426847" y="568452"/>
                    <a:pt x="471043" y="524764"/>
                  </a:cubicBezTo>
                  <a:cubicBezTo>
                    <a:pt x="515239" y="481330"/>
                    <a:pt x="537464" y="421386"/>
                    <a:pt x="537464" y="345186"/>
                  </a:cubicBezTo>
                  <a:cubicBezTo>
                    <a:pt x="537464" y="255016"/>
                    <a:pt x="510540" y="180721"/>
                    <a:pt x="456819" y="122174"/>
                  </a:cubicBezTo>
                  <a:cubicBezTo>
                    <a:pt x="403098" y="63627"/>
                    <a:pt x="334899" y="34544"/>
                    <a:pt x="251841" y="34544"/>
                  </a:cubicBezTo>
                  <a:cubicBezTo>
                    <a:pt x="224409" y="34544"/>
                    <a:pt x="206502" y="37719"/>
                    <a:pt x="198755" y="44069"/>
                  </a:cubicBezTo>
                  <a:cubicBezTo>
                    <a:pt x="191008" y="50419"/>
                    <a:pt x="186944" y="64770"/>
                    <a:pt x="186944" y="87249"/>
                  </a:cubicBezTo>
                  <a:lnTo>
                    <a:pt x="186944" y="526542"/>
                  </a:lnTo>
                  <a:close/>
                  <a:moveTo>
                    <a:pt x="42545" y="992886"/>
                  </a:moveTo>
                  <a:cubicBezTo>
                    <a:pt x="26797" y="992886"/>
                    <a:pt x="15494" y="991616"/>
                    <a:pt x="8763" y="988695"/>
                  </a:cubicBezTo>
                  <a:lnTo>
                    <a:pt x="889" y="981329"/>
                  </a:lnTo>
                  <a:cubicBezTo>
                    <a:pt x="0" y="969518"/>
                    <a:pt x="7493" y="963930"/>
                    <a:pt x="22352" y="957580"/>
                  </a:cubicBezTo>
                  <a:cubicBezTo>
                    <a:pt x="36830" y="952119"/>
                    <a:pt x="47371" y="947166"/>
                    <a:pt x="54102" y="942721"/>
                  </a:cubicBezTo>
                  <a:lnTo>
                    <a:pt x="62611" y="933704"/>
                  </a:lnTo>
                  <a:cubicBezTo>
                    <a:pt x="66675" y="913892"/>
                    <a:pt x="67691" y="899414"/>
                    <a:pt x="67691" y="880364"/>
                  </a:cubicBezTo>
                  <a:lnTo>
                    <a:pt x="67691" y="115062"/>
                  </a:lnTo>
                  <a:cubicBezTo>
                    <a:pt x="67691" y="93853"/>
                    <a:pt x="66675" y="79121"/>
                    <a:pt x="64643" y="70739"/>
                  </a:cubicBezTo>
                  <a:lnTo>
                    <a:pt x="58801" y="56388"/>
                  </a:lnTo>
                  <a:cubicBezTo>
                    <a:pt x="47498" y="49149"/>
                    <a:pt x="37338" y="44704"/>
                    <a:pt x="22733" y="39624"/>
                  </a:cubicBezTo>
                  <a:cubicBezTo>
                    <a:pt x="8128" y="34544"/>
                    <a:pt x="381" y="28448"/>
                    <a:pt x="0" y="21717"/>
                  </a:cubicBezTo>
                  <a:cubicBezTo>
                    <a:pt x="0" y="13462"/>
                    <a:pt x="8509" y="7874"/>
                    <a:pt x="25781" y="4699"/>
                  </a:cubicBezTo>
                  <a:cubicBezTo>
                    <a:pt x="34671" y="3302"/>
                    <a:pt x="49276" y="2286"/>
                    <a:pt x="69342" y="1270"/>
                  </a:cubicBezTo>
                  <a:cubicBezTo>
                    <a:pt x="89408" y="254"/>
                    <a:pt x="115316" y="0"/>
                    <a:pt x="146812" y="0"/>
                  </a:cubicBezTo>
                  <a:cubicBezTo>
                    <a:pt x="315214" y="0"/>
                    <a:pt x="444500" y="30226"/>
                    <a:pt x="535051" y="90678"/>
                  </a:cubicBezTo>
                  <a:cubicBezTo>
                    <a:pt x="625475" y="151130"/>
                    <a:pt x="670814" y="237363"/>
                    <a:pt x="670814" y="349250"/>
                  </a:cubicBezTo>
                  <a:cubicBezTo>
                    <a:pt x="670814" y="409702"/>
                    <a:pt x="654558" y="461264"/>
                    <a:pt x="622046" y="503809"/>
                  </a:cubicBezTo>
                  <a:cubicBezTo>
                    <a:pt x="589534" y="546354"/>
                    <a:pt x="541020" y="578866"/>
                    <a:pt x="476504" y="600964"/>
                  </a:cubicBezTo>
                  <a:lnTo>
                    <a:pt x="624713" y="888619"/>
                  </a:lnTo>
                  <a:cubicBezTo>
                    <a:pt x="639699" y="917956"/>
                    <a:pt x="660400" y="939292"/>
                    <a:pt x="686943" y="952881"/>
                  </a:cubicBezTo>
                  <a:cubicBezTo>
                    <a:pt x="712216" y="965073"/>
                    <a:pt x="725297" y="973201"/>
                    <a:pt x="726186" y="977265"/>
                  </a:cubicBezTo>
                  <a:lnTo>
                    <a:pt x="722630" y="986663"/>
                  </a:lnTo>
                  <a:cubicBezTo>
                    <a:pt x="711327" y="990727"/>
                    <a:pt x="706755" y="991616"/>
                    <a:pt x="701802" y="992124"/>
                  </a:cubicBezTo>
                  <a:cubicBezTo>
                    <a:pt x="696849" y="992632"/>
                    <a:pt x="688213" y="992886"/>
                    <a:pt x="676021" y="992886"/>
                  </a:cubicBezTo>
                  <a:lnTo>
                    <a:pt x="487426" y="992886"/>
                  </a:lnTo>
                  <a:cubicBezTo>
                    <a:pt x="467995" y="992886"/>
                    <a:pt x="455549" y="991997"/>
                    <a:pt x="450088" y="990219"/>
                  </a:cubicBezTo>
                  <a:lnTo>
                    <a:pt x="441706" y="984758"/>
                  </a:lnTo>
                  <a:cubicBezTo>
                    <a:pt x="441198" y="973074"/>
                    <a:pt x="451231" y="965073"/>
                    <a:pt x="471424" y="955294"/>
                  </a:cubicBezTo>
                  <a:cubicBezTo>
                    <a:pt x="491617" y="945515"/>
                    <a:pt x="501523" y="933577"/>
                    <a:pt x="501523" y="919099"/>
                  </a:cubicBezTo>
                  <a:lnTo>
                    <a:pt x="500634" y="907288"/>
                  </a:lnTo>
                  <a:cubicBezTo>
                    <a:pt x="496951" y="895604"/>
                    <a:pt x="493395" y="887095"/>
                    <a:pt x="487934" y="875665"/>
                  </a:cubicBezTo>
                  <a:lnTo>
                    <a:pt x="486918" y="872109"/>
                  </a:lnTo>
                  <a:lnTo>
                    <a:pt x="365633" y="618998"/>
                  </a:lnTo>
                  <a:lnTo>
                    <a:pt x="319532" y="623824"/>
                  </a:lnTo>
                  <a:lnTo>
                    <a:pt x="287020" y="624586"/>
                  </a:lnTo>
                  <a:cubicBezTo>
                    <a:pt x="278892" y="624586"/>
                    <a:pt x="269367" y="624332"/>
                    <a:pt x="258572" y="623824"/>
                  </a:cubicBezTo>
                  <a:lnTo>
                    <a:pt x="241300" y="623189"/>
                  </a:lnTo>
                  <a:lnTo>
                    <a:pt x="187579" y="619125"/>
                  </a:lnTo>
                  <a:lnTo>
                    <a:pt x="186944" y="880745"/>
                  </a:lnTo>
                  <a:cubicBezTo>
                    <a:pt x="186944" y="889762"/>
                    <a:pt x="186944" y="897890"/>
                    <a:pt x="186944" y="905002"/>
                  </a:cubicBezTo>
                  <a:lnTo>
                    <a:pt x="187833" y="919480"/>
                  </a:lnTo>
                  <a:cubicBezTo>
                    <a:pt x="191008" y="934466"/>
                    <a:pt x="194437" y="939800"/>
                    <a:pt x="199898" y="943102"/>
                  </a:cubicBezTo>
                  <a:cubicBezTo>
                    <a:pt x="205359" y="946531"/>
                    <a:pt x="215392" y="951103"/>
                    <a:pt x="230124" y="956945"/>
                  </a:cubicBezTo>
                  <a:cubicBezTo>
                    <a:pt x="244856" y="962787"/>
                    <a:pt x="252349" y="968629"/>
                    <a:pt x="252730" y="974471"/>
                  </a:cubicBezTo>
                  <a:lnTo>
                    <a:pt x="250063" y="985901"/>
                  </a:lnTo>
                  <a:cubicBezTo>
                    <a:pt x="239268" y="991235"/>
                    <a:pt x="228219" y="992632"/>
                    <a:pt x="211582" y="992632"/>
                  </a:cubicBezTo>
                  <a:lnTo>
                    <a:pt x="42545" y="99263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950" y="269620"/>
            <a:ext cx="472590" cy="300019"/>
            <a:chOff x="0" y="0"/>
            <a:chExt cx="3026575" cy="1921396"/>
          </a:xfrm>
        </p:grpSpPr>
        <p:sp>
          <p:nvSpPr>
            <p:cNvPr id="18" name="Freeform 18"/>
            <p:cNvSpPr/>
            <p:nvPr/>
          </p:nvSpPr>
          <p:spPr>
            <a:xfrm>
              <a:off x="982980" y="184404"/>
              <a:ext cx="530479" cy="383032"/>
            </a:xfrm>
            <a:custGeom>
              <a:avLst/>
              <a:gdLst/>
              <a:ahLst/>
              <a:cxnLst/>
              <a:rect l="l" t="t" r="r" b="b"/>
              <a:pathLst>
                <a:path w="530479" h="383032">
                  <a:moveTo>
                    <a:pt x="530352" y="383032"/>
                  </a:moveTo>
                  <a:lnTo>
                    <a:pt x="141097" y="0"/>
                  </a:lnTo>
                  <a:lnTo>
                    <a:pt x="0" y="383032"/>
                  </a:lnTo>
                  <a:lnTo>
                    <a:pt x="530479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13332" y="184404"/>
              <a:ext cx="530225" cy="383032"/>
            </a:xfrm>
            <a:custGeom>
              <a:avLst/>
              <a:gdLst/>
              <a:ahLst/>
              <a:cxnLst/>
              <a:rect l="l" t="t" r="r" b="b"/>
              <a:pathLst>
                <a:path w="530225" h="383032">
                  <a:moveTo>
                    <a:pt x="0" y="383032"/>
                  </a:moveTo>
                  <a:lnTo>
                    <a:pt x="530225" y="383032"/>
                  </a:lnTo>
                  <a:lnTo>
                    <a:pt x="389128" y="0"/>
                  </a:lnTo>
                  <a:lnTo>
                    <a:pt x="0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0678" y="567436"/>
              <a:ext cx="305181" cy="1290447"/>
            </a:xfrm>
            <a:custGeom>
              <a:avLst/>
              <a:gdLst/>
              <a:ahLst/>
              <a:cxnLst/>
              <a:rect l="l" t="t" r="r" b="b"/>
              <a:pathLst>
                <a:path w="305181" h="1290447">
                  <a:moveTo>
                    <a:pt x="152654" y="0"/>
                  </a:moveTo>
                  <a:lnTo>
                    <a:pt x="0" y="919226"/>
                  </a:lnTo>
                  <a:lnTo>
                    <a:pt x="152654" y="1290447"/>
                  </a:lnTo>
                  <a:lnTo>
                    <a:pt x="305181" y="919226"/>
                  </a:lnTo>
                  <a:lnTo>
                    <a:pt x="152654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03047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0"/>
                  </a:moveTo>
                  <a:lnTo>
                    <a:pt x="0" y="383032"/>
                  </a:lnTo>
                  <a:lnTo>
                    <a:pt x="479933" y="383032"/>
                  </a:lnTo>
                  <a:lnTo>
                    <a:pt x="621030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02460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383032"/>
                  </a:moveTo>
                  <a:lnTo>
                    <a:pt x="0" y="0"/>
                  </a:lnTo>
                  <a:lnTo>
                    <a:pt x="141097" y="383032"/>
                  </a:lnTo>
                  <a:lnTo>
                    <a:pt x="621030" y="383032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03047" y="567436"/>
              <a:ext cx="857758" cy="919353"/>
            </a:xfrm>
            <a:custGeom>
              <a:avLst/>
              <a:gdLst/>
              <a:ahLst/>
              <a:cxnLst/>
              <a:rect l="l" t="t" r="r" b="b"/>
              <a:pathLst>
                <a:path w="857758" h="919353">
                  <a:moveTo>
                    <a:pt x="0" y="0"/>
                  </a:moveTo>
                  <a:lnTo>
                    <a:pt x="857758" y="919353"/>
                  </a:lnTo>
                  <a:lnTo>
                    <a:pt x="479933" y="0"/>
                  </a:lnTo>
                  <a:lnTo>
                    <a:pt x="0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24077" y="63500"/>
              <a:ext cx="778383" cy="503936"/>
            </a:xfrm>
            <a:custGeom>
              <a:avLst/>
              <a:gdLst/>
              <a:ahLst/>
              <a:cxnLst/>
              <a:rect l="l" t="t" r="r" b="b"/>
              <a:pathLst>
                <a:path w="778383" h="503936">
                  <a:moveTo>
                    <a:pt x="388747" y="0"/>
                  </a:moveTo>
                  <a:lnTo>
                    <a:pt x="0" y="120904"/>
                  </a:lnTo>
                  <a:lnTo>
                    <a:pt x="389255" y="503936"/>
                  </a:lnTo>
                  <a:lnTo>
                    <a:pt x="778383" y="120904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76323" y="63500"/>
              <a:ext cx="418973" cy="157099"/>
            </a:xfrm>
            <a:custGeom>
              <a:avLst/>
              <a:gdLst/>
              <a:ahLst/>
              <a:cxnLst/>
              <a:rect l="l" t="t" r="r" b="b"/>
              <a:pathLst>
                <a:path w="418973" h="157099">
                  <a:moveTo>
                    <a:pt x="0" y="0"/>
                  </a:moveTo>
                  <a:lnTo>
                    <a:pt x="418973" y="157099"/>
                  </a:lnTo>
                  <a:lnTo>
                    <a:pt x="229743" y="0"/>
                  </a:lnTo>
                  <a:close/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998345" y="567436"/>
              <a:ext cx="799465" cy="795655"/>
            </a:xfrm>
            <a:custGeom>
              <a:avLst/>
              <a:gdLst/>
              <a:ahLst/>
              <a:cxnLst/>
              <a:rect l="l" t="t" r="r" b="b"/>
              <a:pathLst>
                <a:path w="799465" h="795655">
                  <a:moveTo>
                    <a:pt x="799465" y="0"/>
                  </a:moveTo>
                  <a:lnTo>
                    <a:pt x="525145" y="0"/>
                  </a:lnTo>
                  <a:lnTo>
                    <a:pt x="0" y="795655"/>
                  </a:lnTo>
                  <a:lnTo>
                    <a:pt x="799465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31368" y="63500"/>
              <a:ext cx="418846" cy="157099"/>
            </a:xfrm>
            <a:custGeom>
              <a:avLst/>
              <a:gdLst/>
              <a:ahLst/>
              <a:cxnLst/>
              <a:rect l="l" t="t" r="r" b="b"/>
              <a:pathLst>
                <a:path w="418846" h="157099">
                  <a:moveTo>
                    <a:pt x="189357" y="0"/>
                  </a:moveTo>
                  <a:lnTo>
                    <a:pt x="0" y="157099"/>
                  </a:lnTo>
                  <a:lnTo>
                    <a:pt x="418846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65859" y="567436"/>
              <a:ext cx="857631" cy="919353"/>
            </a:xfrm>
            <a:custGeom>
              <a:avLst/>
              <a:gdLst/>
              <a:ahLst/>
              <a:cxnLst/>
              <a:rect l="l" t="t" r="r" b="b"/>
              <a:pathLst>
                <a:path w="857631" h="919353">
                  <a:moveTo>
                    <a:pt x="0" y="919226"/>
                  </a:moveTo>
                  <a:lnTo>
                    <a:pt x="857631" y="0"/>
                  </a:lnTo>
                  <a:lnTo>
                    <a:pt x="377698" y="0"/>
                  </a:lnTo>
                  <a:lnTo>
                    <a:pt x="0" y="919353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13332" y="567309"/>
              <a:ext cx="530225" cy="919353"/>
            </a:xfrm>
            <a:custGeom>
              <a:avLst/>
              <a:gdLst/>
              <a:ahLst/>
              <a:cxnLst/>
              <a:rect l="l" t="t" r="r" b="b"/>
              <a:pathLst>
                <a:path w="530225" h="919353">
                  <a:moveTo>
                    <a:pt x="0" y="127"/>
                  </a:moveTo>
                  <a:lnTo>
                    <a:pt x="0" y="127"/>
                  </a:lnTo>
                  <a:lnTo>
                    <a:pt x="152527" y="919353"/>
                  </a:lnTo>
                  <a:lnTo>
                    <a:pt x="530225" y="0"/>
                  </a:lnTo>
                  <a:lnTo>
                    <a:pt x="0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82980" y="567436"/>
              <a:ext cx="530479" cy="919353"/>
            </a:xfrm>
            <a:custGeom>
              <a:avLst/>
              <a:gdLst/>
              <a:ahLst/>
              <a:cxnLst/>
              <a:rect l="l" t="t" r="r" b="b"/>
              <a:pathLst>
                <a:path w="530479" h="919353">
                  <a:moveTo>
                    <a:pt x="530352" y="0"/>
                  </a:moveTo>
                  <a:lnTo>
                    <a:pt x="0" y="0"/>
                  </a:lnTo>
                  <a:lnTo>
                    <a:pt x="377825" y="919353"/>
                  </a:lnTo>
                  <a:lnTo>
                    <a:pt x="530479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8854" y="220599"/>
              <a:ext cx="302387" cy="346837"/>
            </a:xfrm>
            <a:custGeom>
              <a:avLst/>
              <a:gdLst/>
              <a:ahLst/>
              <a:cxnLst/>
              <a:rect l="l" t="t" r="r" b="b"/>
              <a:pathLst>
                <a:path w="302387" h="346837">
                  <a:moveTo>
                    <a:pt x="274193" y="346837"/>
                  </a:moveTo>
                  <a:lnTo>
                    <a:pt x="302387" y="0"/>
                  </a:lnTo>
                  <a:lnTo>
                    <a:pt x="0" y="346837"/>
                  </a:lnTo>
                  <a:lnTo>
                    <a:pt x="274193" y="346837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13332" y="567436"/>
              <a:ext cx="1440815" cy="1290574"/>
            </a:xfrm>
            <a:custGeom>
              <a:avLst/>
              <a:gdLst/>
              <a:ahLst/>
              <a:cxnLst/>
              <a:rect l="l" t="t" r="r" b="b"/>
              <a:pathLst>
                <a:path w="1440815" h="1290574">
                  <a:moveTo>
                    <a:pt x="485140" y="795655"/>
                  </a:moveTo>
                  <a:lnTo>
                    <a:pt x="1010158" y="0"/>
                  </a:lnTo>
                  <a:lnTo>
                    <a:pt x="152527" y="919353"/>
                  </a:lnTo>
                  <a:lnTo>
                    <a:pt x="0" y="1290574"/>
                  </a:lnTo>
                  <a:lnTo>
                    <a:pt x="1440815" y="0"/>
                  </a:lnTo>
                  <a:lnTo>
                    <a:pt x="1284478" y="0"/>
                  </a:lnTo>
                  <a:lnTo>
                    <a:pt x="485013" y="795655"/>
                  </a:lnTo>
                  <a:lnTo>
                    <a:pt x="278892" y="1064133"/>
                  </a:lnTo>
                  <a:lnTo>
                    <a:pt x="485013" y="795655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28854" y="567436"/>
              <a:ext cx="776986" cy="761873"/>
            </a:xfrm>
            <a:custGeom>
              <a:avLst/>
              <a:gdLst/>
              <a:ahLst/>
              <a:cxnLst/>
              <a:rect l="l" t="t" r="r" b="b"/>
              <a:pathLst>
                <a:path w="776986" h="761873">
                  <a:moveTo>
                    <a:pt x="776986" y="761873"/>
                  </a:moveTo>
                  <a:lnTo>
                    <a:pt x="274193" y="0"/>
                  </a:lnTo>
                  <a:lnTo>
                    <a:pt x="0" y="0"/>
                  </a:lnTo>
                  <a:lnTo>
                    <a:pt x="776986" y="761873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2517" y="567436"/>
              <a:ext cx="1052957" cy="943102"/>
            </a:xfrm>
            <a:custGeom>
              <a:avLst/>
              <a:gdLst/>
              <a:ahLst/>
              <a:cxnLst/>
              <a:rect l="l" t="t" r="r" b="b"/>
              <a:pathLst>
                <a:path w="1052957" h="943102">
                  <a:moveTo>
                    <a:pt x="156337" y="0"/>
                  </a:moveTo>
                  <a:lnTo>
                    <a:pt x="0" y="0"/>
                  </a:lnTo>
                  <a:lnTo>
                    <a:pt x="1052957" y="943102"/>
                  </a:lnTo>
                  <a:lnTo>
                    <a:pt x="933450" y="761873"/>
                  </a:lnTo>
                  <a:lnTo>
                    <a:pt x="156337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503047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447167" y="0"/>
                  </a:moveTo>
                  <a:lnTo>
                    <a:pt x="28321" y="157099"/>
                  </a:lnTo>
                  <a:lnTo>
                    <a:pt x="0" y="503936"/>
                  </a:lnTo>
                  <a:lnTo>
                    <a:pt x="621030" y="120904"/>
                  </a:lnTo>
                  <a:lnTo>
                    <a:pt x="447929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503047" y="567436"/>
              <a:ext cx="1010158" cy="1290447"/>
            </a:xfrm>
            <a:custGeom>
              <a:avLst/>
              <a:gdLst/>
              <a:ahLst/>
              <a:cxnLst/>
              <a:rect l="l" t="t" r="r" b="b"/>
              <a:pathLst>
                <a:path w="1010158" h="1290447">
                  <a:moveTo>
                    <a:pt x="857758" y="919226"/>
                  </a:moveTo>
                  <a:lnTo>
                    <a:pt x="0" y="0"/>
                  </a:lnTo>
                  <a:lnTo>
                    <a:pt x="502793" y="761873"/>
                  </a:lnTo>
                  <a:lnTo>
                    <a:pt x="622300" y="879221"/>
                  </a:lnTo>
                  <a:lnTo>
                    <a:pt x="502793" y="761873"/>
                  </a:lnTo>
                  <a:lnTo>
                    <a:pt x="622300" y="943102"/>
                  </a:lnTo>
                  <a:lnTo>
                    <a:pt x="1010158" y="1290447"/>
                  </a:lnTo>
                  <a:lnTo>
                    <a:pt x="857504" y="919226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00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67868" y="0"/>
                  </a:moveTo>
                  <a:lnTo>
                    <a:pt x="0" y="338709"/>
                  </a:lnTo>
                  <a:lnTo>
                    <a:pt x="9017" y="346837"/>
                  </a:lnTo>
                  <a:lnTo>
                    <a:pt x="165354" y="346837"/>
                  </a:lnTo>
                  <a:lnTo>
                    <a:pt x="467868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950976" y="63500"/>
              <a:ext cx="561848" cy="120904"/>
            </a:xfrm>
            <a:custGeom>
              <a:avLst/>
              <a:gdLst/>
              <a:ahLst/>
              <a:cxnLst/>
              <a:rect l="l" t="t" r="r" b="b"/>
              <a:pathLst>
                <a:path w="561848" h="120904">
                  <a:moveTo>
                    <a:pt x="0" y="0"/>
                  </a:moveTo>
                  <a:lnTo>
                    <a:pt x="173101" y="120904"/>
                  </a:lnTo>
                  <a:lnTo>
                    <a:pt x="561848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95296" y="220599"/>
              <a:ext cx="302641" cy="346837"/>
            </a:xfrm>
            <a:custGeom>
              <a:avLst/>
              <a:gdLst/>
              <a:ahLst/>
              <a:cxnLst/>
              <a:rect l="l" t="t" r="r" b="b"/>
              <a:pathLst>
                <a:path w="302641" h="346837">
                  <a:moveTo>
                    <a:pt x="302514" y="346837"/>
                  </a:moveTo>
                  <a:lnTo>
                    <a:pt x="0" y="0"/>
                  </a:lnTo>
                  <a:lnTo>
                    <a:pt x="28321" y="346837"/>
                  </a:lnTo>
                  <a:lnTo>
                    <a:pt x="302641" y="346837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95296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58851" y="346837"/>
                  </a:moveTo>
                  <a:lnTo>
                    <a:pt x="467868" y="338709"/>
                  </a:lnTo>
                  <a:lnTo>
                    <a:pt x="0" y="0"/>
                  </a:lnTo>
                  <a:lnTo>
                    <a:pt x="302514" y="346837"/>
                  </a:lnTo>
                  <a:lnTo>
                    <a:pt x="458724" y="346837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02460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173101" y="0"/>
                  </a:moveTo>
                  <a:lnTo>
                    <a:pt x="0" y="120904"/>
                  </a:lnTo>
                  <a:lnTo>
                    <a:pt x="621030" y="503936"/>
                  </a:lnTo>
                  <a:lnTo>
                    <a:pt x="592709" y="157099"/>
                  </a:lnTo>
                  <a:lnTo>
                    <a:pt x="173863" y="0"/>
                  </a:lnTo>
                  <a:close/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13967" y="63500"/>
              <a:ext cx="561594" cy="120904"/>
            </a:xfrm>
            <a:custGeom>
              <a:avLst/>
              <a:gdLst/>
              <a:ahLst/>
              <a:cxnLst/>
              <a:rect l="l" t="t" r="r" b="b"/>
              <a:pathLst>
                <a:path w="561594" h="120904">
                  <a:moveTo>
                    <a:pt x="0" y="0"/>
                  </a:moveTo>
                  <a:lnTo>
                    <a:pt x="388493" y="120904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956384" y="932043"/>
            <a:ext cx="39626" cy="154399"/>
            <a:chOff x="0" y="0"/>
            <a:chExt cx="253771" cy="9888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3746" cy="988822"/>
            </a:xfrm>
            <a:custGeom>
              <a:avLst/>
              <a:gdLst/>
              <a:ahLst/>
              <a:cxnLst/>
              <a:rect l="l" t="t" r="r" b="b"/>
              <a:pathLst>
                <a:path w="253746" h="988822">
                  <a:moveTo>
                    <a:pt x="186690" y="877697"/>
                  </a:moveTo>
                  <a:cubicBezTo>
                    <a:pt x="186690" y="901192"/>
                    <a:pt x="187706" y="916686"/>
                    <a:pt x="190119" y="924433"/>
                  </a:cubicBezTo>
                  <a:lnTo>
                    <a:pt x="196215" y="937641"/>
                  </a:lnTo>
                  <a:cubicBezTo>
                    <a:pt x="207010" y="944372"/>
                    <a:pt x="217043" y="948690"/>
                    <a:pt x="231775" y="953897"/>
                  </a:cubicBezTo>
                  <a:cubicBezTo>
                    <a:pt x="246507" y="959104"/>
                    <a:pt x="253746" y="964692"/>
                    <a:pt x="253746" y="970534"/>
                  </a:cubicBezTo>
                  <a:lnTo>
                    <a:pt x="250952" y="981964"/>
                  </a:lnTo>
                  <a:cubicBezTo>
                    <a:pt x="239649" y="987425"/>
                    <a:pt x="228473" y="988822"/>
                    <a:pt x="211709" y="988822"/>
                  </a:cubicBezTo>
                  <a:lnTo>
                    <a:pt x="42672" y="988822"/>
                  </a:lnTo>
                  <a:cubicBezTo>
                    <a:pt x="26924" y="988822"/>
                    <a:pt x="15621" y="987425"/>
                    <a:pt x="8763" y="984631"/>
                  </a:cubicBezTo>
                  <a:lnTo>
                    <a:pt x="889" y="977265"/>
                  </a:lnTo>
                  <a:cubicBezTo>
                    <a:pt x="0" y="965073"/>
                    <a:pt x="7239" y="959739"/>
                    <a:pt x="21971" y="954278"/>
                  </a:cubicBezTo>
                  <a:cubicBezTo>
                    <a:pt x="36703" y="948817"/>
                    <a:pt x="46736" y="944372"/>
                    <a:pt x="52070" y="941070"/>
                  </a:cubicBezTo>
                  <a:lnTo>
                    <a:pt x="61595" y="931545"/>
                  </a:lnTo>
                  <a:cubicBezTo>
                    <a:pt x="66548" y="912114"/>
                    <a:pt x="67691" y="897255"/>
                    <a:pt x="67691" y="877824"/>
                  </a:cubicBezTo>
                  <a:lnTo>
                    <a:pt x="67691" y="110998"/>
                  </a:lnTo>
                  <a:cubicBezTo>
                    <a:pt x="67691" y="89789"/>
                    <a:pt x="66675" y="75057"/>
                    <a:pt x="64643" y="66675"/>
                  </a:cubicBezTo>
                  <a:lnTo>
                    <a:pt x="58928" y="52451"/>
                  </a:lnTo>
                  <a:cubicBezTo>
                    <a:pt x="48006" y="45593"/>
                    <a:pt x="37846" y="41148"/>
                    <a:pt x="22987" y="35560"/>
                  </a:cubicBezTo>
                  <a:cubicBezTo>
                    <a:pt x="8128" y="29972"/>
                    <a:pt x="508" y="23876"/>
                    <a:pt x="0" y="17653"/>
                  </a:cubicBezTo>
                  <a:lnTo>
                    <a:pt x="3048" y="7239"/>
                  </a:lnTo>
                  <a:cubicBezTo>
                    <a:pt x="15240" y="1524"/>
                    <a:pt x="26289" y="0"/>
                    <a:pt x="42672" y="0"/>
                  </a:cubicBezTo>
                  <a:lnTo>
                    <a:pt x="211836" y="0"/>
                  </a:lnTo>
                  <a:cubicBezTo>
                    <a:pt x="227584" y="0"/>
                    <a:pt x="238379" y="1397"/>
                    <a:pt x="244348" y="4064"/>
                  </a:cubicBezTo>
                  <a:lnTo>
                    <a:pt x="253365" y="11303"/>
                  </a:lnTo>
                  <a:cubicBezTo>
                    <a:pt x="253746" y="22987"/>
                    <a:pt x="246380" y="28829"/>
                    <a:pt x="231394" y="35179"/>
                  </a:cubicBezTo>
                  <a:cubicBezTo>
                    <a:pt x="216535" y="40259"/>
                    <a:pt x="206502" y="44450"/>
                    <a:pt x="201422" y="48006"/>
                  </a:cubicBezTo>
                  <a:lnTo>
                    <a:pt x="192151" y="57658"/>
                  </a:lnTo>
                  <a:cubicBezTo>
                    <a:pt x="187706" y="77089"/>
                    <a:pt x="186690" y="91948"/>
                    <a:pt x="186690" y="110871"/>
                  </a:cubicBezTo>
                  <a:lnTo>
                    <a:pt x="186690" y="877697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701239" y="645268"/>
            <a:ext cx="403635" cy="256019"/>
            <a:chOff x="0" y="0"/>
            <a:chExt cx="2584971" cy="1639608"/>
          </a:xfrm>
        </p:grpSpPr>
        <p:sp>
          <p:nvSpPr>
            <p:cNvPr id="46" name="Freeform 46"/>
            <p:cNvSpPr/>
            <p:nvPr/>
          </p:nvSpPr>
          <p:spPr>
            <a:xfrm>
              <a:off x="63500" y="63500"/>
              <a:ext cx="1184529" cy="1512697"/>
            </a:xfrm>
            <a:custGeom>
              <a:avLst/>
              <a:gdLst/>
              <a:ahLst/>
              <a:cxnLst/>
              <a:rect l="l" t="t" r="r" b="b"/>
              <a:pathLst>
                <a:path w="1184529" h="1512697">
                  <a:moveTo>
                    <a:pt x="673989" y="1342898"/>
                  </a:moveTo>
                  <a:cubicBezTo>
                    <a:pt x="673989" y="1376045"/>
                    <a:pt x="675894" y="1399032"/>
                    <a:pt x="679704" y="1411732"/>
                  </a:cubicBezTo>
                  <a:cubicBezTo>
                    <a:pt x="683514" y="1424432"/>
                    <a:pt x="689737" y="1433703"/>
                    <a:pt x="698373" y="1439164"/>
                  </a:cubicBezTo>
                  <a:cubicBezTo>
                    <a:pt x="707009" y="1444625"/>
                    <a:pt x="721868" y="1451229"/>
                    <a:pt x="743331" y="1458849"/>
                  </a:cubicBezTo>
                  <a:cubicBezTo>
                    <a:pt x="764794" y="1466469"/>
                    <a:pt x="776097" y="1475105"/>
                    <a:pt x="777494" y="1484757"/>
                  </a:cubicBezTo>
                  <a:lnTo>
                    <a:pt x="773176" y="1502410"/>
                  </a:lnTo>
                  <a:cubicBezTo>
                    <a:pt x="755904" y="1510665"/>
                    <a:pt x="739267" y="1512697"/>
                    <a:pt x="714375" y="1512697"/>
                  </a:cubicBezTo>
                  <a:lnTo>
                    <a:pt x="453517" y="1512697"/>
                  </a:lnTo>
                  <a:cubicBezTo>
                    <a:pt x="429260" y="1512697"/>
                    <a:pt x="412623" y="1510665"/>
                    <a:pt x="403352" y="1506474"/>
                  </a:cubicBezTo>
                  <a:cubicBezTo>
                    <a:pt x="393954" y="1502410"/>
                    <a:pt x="389255" y="1495171"/>
                    <a:pt x="389255" y="1484757"/>
                  </a:cubicBezTo>
                  <a:cubicBezTo>
                    <a:pt x="389255" y="1476502"/>
                    <a:pt x="399923" y="1468374"/>
                    <a:pt x="421386" y="1460373"/>
                  </a:cubicBezTo>
                  <a:cubicBezTo>
                    <a:pt x="442849" y="1452372"/>
                    <a:pt x="458978" y="1445006"/>
                    <a:pt x="470027" y="1438148"/>
                  </a:cubicBezTo>
                  <a:cubicBezTo>
                    <a:pt x="477647" y="1434084"/>
                    <a:pt x="483489" y="1424559"/>
                    <a:pt x="487680" y="1409700"/>
                  </a:cubicBezTo>
                  <a:cubicBezTo>
                    <a:pt x="491871" y="1394841"/>
                    <a:pt x="493903" y="1372616"/>
                    <a:pt x="493903" y="1342898"/>
                  </a:cubicBezTo>
                  <a:lnTo>
                    <a:pt x="493903" y="1045718"/>
                  </a:lnTo>
                  <a:cubicBezTo>
                    <a:pt x="493903" y="1014730"/>
                    <a:pt x="490728" y="985520"/>
                    <a:pt x="484632" y="958215"/>
                  </a:cubicBezTo>
                  <a:cubicBezTo>
                    <a:pt x="478536" y="930910"/>
                    <a:pt x="467995" y="900430"/>
                    <a:pt x="453644" y="866648"/>
                  </a:cubicBezTo>
                  <a:lnTo>
                    <a:pt x="128397" y="152273"/>
                  </a:lnTo>
                  <a:cubicBezTo>
                    <a:pt x="109728" y="110109"/>
                    <a:pt x="83693" y="78613"/>
                    <a:pt x="50165" y="57531"/>
                  </a:cubicBezTo>
                  <a:cubicBezTo>
                    <a:pt x="16637" y="36449"/>
                    <a:pt x="0" y="24130"/>
                    <a:pt x="0" y="20701"/>
                  </a:cubicBezTo>
                  <a:lnTo>
                    <a:pt x="4191" y="8636"/>
                  </a:lnTo>
                  <a:cubicBezTo>
                    <a:pt x="20701" y="1778"/>
                    <a:pt x="35560" y="0"/>
                    <a:pt x="56896" y="0"/>
                  </a:cubicBezTo>
                  <a:lnTo>
                    <a:pt x="376809" y="0"/>
                  </a:lnTo>
                  <a:cubicBezTo>
                    <a:pt x="395478" y="0"/>
                    <a:pt x="407162" y="1397"/>
                    <a:pt x="411988" y="4064"/>
                  </a:cubicBezTo>
                  <a:lnTo>
                    <a:pt x="419989" y="12446"/>
                  </a:lnTo>
                  <a:cubicBezTo>
                    <a:pt x="421386" y="28321"/>
                    <a:pt x="404749" y="38608"/>
                    <a:pt x="371729" y="51689"/>
                  </a:cubicBezTo>
                  <a:cubicBezTo>
                    <a:pt x="338709" y="64770"/>
                    <a:pt x="322072" y="85471"/>
                    <a:pt x="322072" y="113792"/>
                  </a:cubicBezTo>
                  <a:lnTo>
                    <a:pt x="325247" y="134493"/>
                  </a:lnTo>
                  <a:cubicBezTo>
                    <a:pt x="327279" y="140716"/>
                    <a:pt x="329057" y="145923"/>
                    <a:pt x="330454" y="150114"/>
                  </a:cubicBezTo>
                  <a:cubicBezTo>
                    <a:pt x="331851" y="154305"/>
                    <a:pt x="335915" y="162941"/>
                    <a:pt x="342900" y="175895"/>
                  </a:cubicBezTo>
                  <a:lnTo>
                    <a:pt x="641858" y="875792"/>
                  </a:lnTo>
                  <a:lnTo>
                    <a:pt x="930783" y="228854"/>
                  </a:lnTo>
                  <a:cubicBezTo>
                    <a:pt x="933577" y="221996"/>
                    <a:pt x="936244" y="214503"/>
                    <a:pt x="939038" y="206629"/>
                  </a:cubicBezTo>
                  <a:lnTo>
                    <a:pt x="948309" y="176022"/>
                  </a:lnTo>
                  <a:lnTo>
                    <a:pt x="955548" y="129540"/>
                  </a:lnTo>
                  <a:cubicBezTo>
                    <a:pt x="955548" y="116459"/>
                    <a:pt x="951230" y="103505"/>
                    <a:pt x="942594" y="90805"/>
                  </a:cubicBezTo>
                  <a:cubicBezTo>
                    <a:pt x="933958" y="78105"/>
                    <a:pt x="922782" y="68199"/>
                    <a:pt x="908939" y="61214"/>
                  </a:cubicBezTo>
                  <a:lnTo>
                    <a:pt x="871728" y="46609"/>
                  </a:lnTo>
                  <a:cubicBezTo>
                    <a:pt x="850392" y="40386"/>
                    <a:pt x="839597" y="31750"/>
                    <a:pt x="839597" y="20701"/>
                  </a:cubicBezTo>
                  <a:lnTo>
                    <a:pt x="844042" y="9525"/>
                  </a:lnTo>
                  <a:cubicBezTo>
                    <a:pt x="862076" y="2032"/>
                    <a:pt x="876554" y="0"/>
                    <a:pt x="896620" y="0"/>
                  </a:cubicBezTo>
                  <a:lnTo>
                    <a:pt x="1135761" y="0"/>
                  </a:lnTo>
                  <a:cubicBezTo>
                    <a:pt x="1155065" y="0"/>
                    <a:pt x="1167638" y="1397"/>
                    <a:pt x="1173607" y="4064"/>
                  </a:cubicBezTo>
                  <a:lnTo>
                    <a:pt x="1183132" y="12446"/>
                  </a:lnTo>
                  <a:cubicBezTo>
                    <a:pt x="1184529" y="28956"/>
                    <a:pt x="1175258" y="38989"/>
                    <a:pt x="1156589" y="50800"/>
                  </a:cubicBezTo>
                  <a:lnTo>
                    <a:pt x="1138047" y="61214"/>
                  </a:lnTo>
                  <a:cubicBezTo>
                    <a:pt x="1106297" y="71628"/>
                    <a:pt x="1081278" y="85344"/>
                    <a:pt x="1063117" y="102616"/>
                  </a:cubicBezTo>
                  <a:cubicBezTo>
                    <a:pt x="1044956" y="119888"/>
                    <a:pt x="1024001" y="154686"/>
                    <a:pt x="1000633" y="207264"/>
                  </a:cubicBezTo>
                  <a:lnTo>
                    <a:pt x="720725" y="831469"/>
                  </a:lnTo>
                  <a:cubicBezTo>
                    <a:pt x="713740" y="845947"/>
                    <a:pt x="707009" y="862965"/>
                    <a:pt x="700405" y="882269"/>
                  </a:cubicBezTo>
                  <a:lnTo>
                    <a:pt x="684403" y="935101"/>
                  </a:lnTo>
                  <a:cubicBezTo>
                    <a:pt x="681609" y="949579"/>
                    <a:pt x="679196" y="966851"/>
                    <a:pt x="677037" y="986917"/>
                  </a:cubicBezTo>
                  <a:lnTo>
                    <a:pt x="673989" y="1043813"/>
                  </a:lnTo>
                  <a:lnTo>
                    <a:pt x="673989" y="1343025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295654" y="63500"/>
              <a:ext cx="1225804" cy="1512570"/>
            </a:xfrm>
            <a:custGeom>
              <a:avLst/>
              <a:gdLst/>
              <a:ahLst/>
              <a:cxnLst/>
              <a:rect l="l" t="t" r="r" b="b"/>
              <a:pathLst>
                <a:path w="1225804" h="1512570">
                  <a:moveTo>
                    <a:pt x="337185" y="951484"/>
                  </a:moveTo>
                  <a:lnTo>
                    <a:pt x="334264" y="963930"/>
                  </a:lnTo>
                  <a:lnTo>
                    <a:pt x="333248" y="981583"/>
                  </a:lnTo>
                  <a:cubicBezTo>
                    <a:pt x="333248" y="991997"/>
                    <a:pt x="336423" y="999998"/>
                    <a:pt x="342519" y="1005459"/>
                  </a:cubicBezTo>
                  <a:cubicBezTo>
                    <a:pt x="350139" y="1010412"/>
                    <a:pt x="359791" y="1012698"/>
                    <a:pt x="371602" y="1012698"/>
                  </a:cubicBezTo>
                  <a:lnTo>
                    <a:pt x="744855" y="1012698"/>
                  </a:lnTo>
                  <a:cubicBezTo>
                    <a:pt x="758698" y="1012698"/>
                    <a:pt x="770128" y="1009142"/>
                    <a:pt x="779145" y="1001776"/>
                  </a:cubicBezTo>
                  <a:cubicBezTo>
                    <a:pt x="788162" y="994410"/>
                    <a:pt x="792988" y="985647"/>
                    <a:pt x="793623" y="975233"/>
                  </a:cubicBezTo>
                  <a:lnTo>
                    <a:pt x="791591" y="957707"/>
                  </a:lnTo>
                  <a:cubicBezTo>
                    <a:pt x="791591" y="951484"/>
                    <a:pt x="790194" y="944626"/>
                    <a:pt x="787400" y="937006"/>
                  </a:cubicBezTo>
                  <a:lnTo>
                    <a:pt x="570611" y="226695"/>
                  </a:lnTo>
                  <a:lnTo>
                    <a:pt x="552196" y="226822"/>
                  </a:lnTo>
                  <a:lnTo>
                    <a:pt x="337185" y="951357"/>
                  </a:lnTo>
                  <a:close/>
                  <a:moveTo>
                    <a:pt x="48641" y="1512570"/>
                  </a:moveTo>
                  <a:cubicBezTo>
                    <a:pt x="29972" y="1512570"/>
                    <a:pt x="17526" y="1511046"/>
                    <a:pt x="11430" y="1507998"/>
                  </a:cubicBezTo>
                  <a:lnTo>
                    <a:pt x="1397" y="1499489"/>
                  </a:lnTo>
                  <a:cubicBezTo>
                    <a:pt x="0" y="1480058"/>
                    <a:pt x="12065" y="1469898"/>
                    <a:pt x="36195" y="1460881"/>
                  </a:cubicBezTo>
                  <a:lnTo>
                    <a:pt x="44450" y="1457706"/>
                  </a:lnTo>
                  <a:cubicBezTo>
                    <a:pt x="79629" y="1443228"/>
                    <a:pt x="105537" y="1427480"/>
                    <a:pt x="122047" y="1410716"/>
                  </a:cubicBezTo>
                  <a:cubicBezTo>
                    <a:pt x="138557" y="1393952"/>
                    <a:pt x="155194" y="1358392"/>
                    <a:pt x="171831" y="1304544"/>
                  </a:cubicBezTo>
                  <a:lnTo>
                    <a:pt x="574548" y="0"/>
                  </a:lnTo>
                  <a:lnTo>
                    <a:pt x="681228" y="0"/>
                  </a:lnTo>
                  <a:lnTo>
                    <a:pt x="1096391" y="1360424"/>
                  </a:lnTo>
                  <a:cubicBezTo>
                    <a:pt x="1108837" y="1401191"/>
                    <a:pt x="1133602" y="1432560"/>
                    <a:pt x="1170940" y="1454658"/>
                  </a:cubicBezTo>
                  <a:cubicBezTo>
                    <a:pt x="1206119" y="1474724"/>
                    <a:pt x="1224407" y="1487170"/>
                    <a:pt x="1225804" y="1491869"/>
                  </a:cubicBezTo>
                  <a:lnTo>
                    <a:pt x="1221486" y="1503172"/>
                  </a:lnTo>
                  <a:cubicBezTo>
                    <a:pt x="1204214" y="1510792"/>
                    <a:pt x="1189609" y="1512570"/>
                    <a:pt x="1168908" y="1512570"/>
                  </a:cubicBezTo>
                  <a:lnTo>
                    <a:pt x="861441" y="1512570"/>
                  </a:lnTo>
                  <a:cubicBezTo>
                    <a:pt x="842772" y="1512570"/>
                    <a:pt x="830961" y="1511427"/>
                    <a:pt x="825627" y="1509014"/>
                  </a:cubicBezTo>
                  <a:lnTo>
                    <a:pt x="817499" y="1501648"/>
                  </a:lnTo>
                  <a:cubicBezTo>
                    <a:pt x="816737" y="1483741"/>
                    <a:pt x="833374" y="1472311"/>
                    <a:pt x="866521" y="1459865"/>
                  </a:cubicBezTo>
                  <a:cubicBezTo>
                    <a:pt x="899668" y="1447419"/>
                    <a:pt x="916178" y="1429131"/>
                    <a:pt x="916178" y="1405001"/>
                  </a:cubicBezTo>
                  <a:lnTo>
                    <a:pt x="913130" y="1376934"/>
                  </a:lnTo>
                  <a:lnTo>
                    <a:pt x="903986" y="1336548"/>
                  </a:lnTo>
                  <a:lnTo>
                    <a:pt x="844423" y="1134491"/>
                  </a:lnTo>
                  <a:cubicBezTo>
                    <a:pt x="836168" y="1106932"/>
                    <a:pt x="825500" y="1087882"/>
                    <a:pt x="812800" y="1077214"/>
                  </a:cubicBezTo>
                  <a:cubicBezTo>
                    <a:pt x="800100" y="1066546"/>
                    <a:pt x="781431" y="1061212"/>
                    <a:pt x="757301" y="1061212"/>
                  </a:cubicBezTo>
                  <a:lnTo>
                    <a:pt x="360426" y="1061212"/>
                  </a:lnTo>
                  <a:cubicBezTo>
                    <a:pt x="338963" y="1061212"/>
                    <a:pt x="323469" y="1065022"/>
                    <a:pt x="313817" y="1072642"/>
                  </a:cubicBezTo>
                  <a:cubicBezTo>
                    <a:pt x="304038" y="1080262"/>
                    <a:pt x="295148" y="1096899"/>
                    <a:pt x="286766" y="1122426"/>
                  </a:cubicBezTo>
                  <a:lnTo>
                    <a:pt x="240157" y="1283970"/>
                  </a:lnTo>
                  <a:lnTo>
                    <a:pt x="229743" y="1328420"/>
                  </a:lnTo>
                  <a:lnTo>
                    <a:pt x="226695" y="1372997"/>
                  </a:lnTo>
                  <a:cubicBezTo>
                    <a:pt x="226695" y="1389634"/>
                    <a:pt x="230886" y="1405128"/>
                    <a:pt x="239141" y="1419606"/>
                  </a:cubicBezTo>
                  <a:cubicBezTo>
                    <a:pt x="247396" y="1434084"/>
                    <a:pt x="259080" y="1444752"/>
                    <a:pt x="274193" y="1451610"/>
                  </a:cubicBezTo>
                  <a:lnTo>
                    <a:pt x="305308" y="1463040"/>
                  </a:lnTo>
                  <a:cubicBezTo>
                    <a:pt x="332232" y="1472692"/>
                    <a:pt x="345694" y="1483106"/>
                    <a:pt x="345694" y="1494028"/>
                  </a:cubicBezTo>
                  <a:lnTo>
                    <a:pt x="341249" y="1504315"/>
                  </a:lnTo>
                  <a:cubicBezTo>
                    <a:pt x="326771" y="1509903"/>
                    <a:pt x="320929" y="1510919"/>
                    <a:pt x="315214" y="1511554"/>
                  </a:cubicBezTo>
                  <a:lnTo>
                    <a:pt x="288798" y="1512570"/>
                  </a:lnTo>
                  <a:lnTo>
                    <a:pt x="48641" y="151257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4033212" y="932025"/>
            <a:ext cx="111494" cy="154439"/>
            <a:chOff x="0" y="0"/>
            <a:chExt cx="714032" cy="98906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3994" cy="989203"/>
            </a:xfrm>
            <a:custGeom>
              <a:avLst/>
              <a:gdLst/>
              <a:ahLst/>
              <a:cxnLst/>
              <a:rect l="l" t="t" r="r" b="b"/>
              <a:pathLst>
                <a:path w="713994" h="989203">
                  <a:moveTo>
                    <a:pt x="592201" y="111252"/>
                  </a:moveTo>
                  <a:cubicBezTo>
                    <a:pt x="592201" y="95377"/>
                    <a:pt x="590296" y="82042"/>
                    <a:pt x="586105" y="71247"/>
                  </a:cubicBezTo>
                  <a:cubicBezTo>
                    <a:pt x="582930" y="60833"/>
                    <a:pt x="577469" y="53340"/>
                    <a:pt x="569595" y="48514"/>
                  </a:cubicBezTo>
                  <a:cubicBezTo>
                    <a:pt x="561721" y="43688"/>
                    <a:pt x="550037" y="38989"/>
                    <a:pt x="534670" y="34290"/>
                  </a:cubicBezTo>
                  <a:cubicBezTo>
                    <a:pt x="519303" y="29591"/>
                    <a:pt x="511175" y="24003"/>
                    <a:pt x="510286" y="17780"/>
                  </a:cubicBezTo>
                  <a:lnTo>
                    <a:pt x="514096" y="7493"/>
                  </a:lnTo>
                  <a:cubicBezTo>
                    <a:pt x="529463" y="1651"/>
                    <a:pt x="542417" y="127"/>
                    <a:pt x="560324" y="127"/>
                  </a:cubicBezTo>
                  <a:lnTo>
                    <a:pt x="653034" y="127"/>
                  </a:lnTo>
                  <a:cubicBezTo>
                    <a:pt x="675640" y="127"/>
                    <a:pt x="691261" y="1524"/>
                    <a:pt x="700151" y="4191"/>
                  </a:cubicBezTo>
                  <a:lnTo>
                    <a:pt x="713486" y="11430"/>
                  </a:lnTo>
                  <a:cubicBezTo>
                    <a:pt x="713994" y="23114"/>
                    <a:pt x="704977" y="28829"/>
                    <a:pt x="686943" y="34671"/>
                  </a:cubicBezTo>
                  <a:lnTo>
                    <a:pt x="671830" y="38862"/>
                  </a:lnTo>
                  <a:cubicBezTo>
                    <a:pt x="661035" y="42545"/>
                    <a:pt x="654431" y="45466"/>
                    <a:pt x="650367" y="48133"/>
                  </a:cubicBezTo>
                  <a:cubicBezTo>
                    <a:pt x="643128" y="52578"/>
                    <a:pt x="637413" y="60325"/>
                    <a:pt x="633095" y="71120"/>
                  </a:cubicBezTo>
                  <a:cubicBezTo>
                    <a:pt x="628777" y="82042"/>
                    <a:pt x="626618" y="95377"/>
                    <a:pt x="626618" y="111125"/>
                  </a:cubicBezTo>
                  <a:lnTo>
                    <a:pt x="626618" y="962660"/>
                  </a:lnTo>
                  <a:cubicBezTo>
                    <a:pt x="626618" y="973074"/>
                    <a:pt x="625856" y="979932"/>
                    <a:pt x="624205" y="983234"/>
                  </a:cubicBezTo>
                  <a:lnTo>
                    <a:pt x="618617" y="988568"/>
                  </a:lnTo>
                  <a:cubicBezTo>
                    <a:pt x="606425" y="989076"/>
                    <a:pt x="600329" y="975741"/>
                    <a:pt x="593979" y="949071"/>
                  </a:cubicBezTo>
                  <a:cubicBezTo>
                    <a:pt x="587629" y="922401"/>
                    <a:pt x="577342" y="897255"/>
                    <a:pt x="562864" y="873887"/>
                  </a:cubicBezTo>
                  <a:lnTo>
                    <a:pt x="115062" y="109728"/>
                  </a:lnTo>
                  <a:lnTo>
                    <a:pt x="115062" y="861822"/>
                  </a:lnTo>
                  <a:cubicBezTo>
                    <a:pt x="115062" y="882142"/>
                    <a:pt x="117094" y="898906"/>
                    <a:pt x="121158" y="912241"/>
                  </a:cubicBezTo>
                  <a:cubicBezTo>
                    <a:pt x="125222" y="925576"/>
                    <a:pt x="131699" y="935228"/>
                    <a:pt x="140843" y="941070"/>
                  </a:cubicBezTo>
                  <a:cubicBezTo>
                    <a:pt x="147066" y="945515"/>
                    <a:pt x="159131" y="950214"/>
                    <a:pt x="176657" y="954913"/>
                  </a:cubicBezTo>
                  <a:cubicBezTo>
                    <a:pt x="194183" y="959612"/>
                    <a:pt x="203327" y="965073"/>
                    <a:pt x="203708" y="970915"/>
                  </a:cubicBezTo>
                  <a:lnTo>
                    <a:pt x="200025" y="982472"/>
                  </a:lnTo>
                  <a:cubicBezTo>
                    <a:pt x="185674" y="987933"/>
                    <a:pt x="170815" y="989203"/>
                    <a:pt x="148209" y="989203"/>
                  </a:cubicBezTo>
                  <a:lnTo>
                    <a:pt x="50038" y="989203"/>
                  </a:lnTo>
                  <a:cubicBezTo>
                    <a:pt x="31623" y="989203"/>
                    <a:pt x="18669" y="987933"/>
                    <a:pt x="11176" y="985139"/>
                  </a:cubicBezTo>
                  <a:lnTo>
                    <a:pt x="0" y="977519"/>
                  </a:lnTo>
                  <a:cubicBezTo>
                    <a:pt x="0" y="966343"/>
                    <a:pt x="7747" y="961390"/>
                    <a:pt x="22987" y="955929"/>
                  </a:cubicBezTo>
                  <a:cubicBezTo>
                    <a:pt x="38227" y="950468"/>
                    <a:pt x="49911" y="944880"/>
                    <a:pt x="57531" y="939038"/>
                  </a:cubicBezTo>
                  <a:cubicBezTo>
                    <a:pt x="65151" y="934085"/>
                    <a:pt x="70993" y="925449"/>
                    <a:pt x="75184" y="913257"/>
                  </a:cubicBezTo>
                  <a:lnTo>
                    <a:pt x="78359" y="901319"/>
                  </a:lnTo>
                  <a:cubicBezTo>
                    <a:pt x="80137" y="885952"/>
                    <a:pt x="80645" y="875792"/>
                    <a:pt x="80645" y="863092"/>
                  </a:cubicBezTo>
                  <a:lnTo>
                    <a:pt x="80645" y="111125"/>
                  </a:lnTo>
                  <a:cubicBezTo>
                    <a:pt x="80645" y="91694"/>
                    <a:pt x="79502" y="77470"/>
                    <a:pt x="77343" y="68580"/>
                  </a:cubicBezTo>
                  <a:lnTo>
                    <a:pt x="70993" y="53213"/>
                  </a:lnTo>
                  <a:cubicBezTo>
                    <a:pt x="59309" y="45974"/>
                    <a:pt x="49276" y="41402"/>
                    <a:pt x="35433" y="36068"/>
                  </a:cubicBezTo>
                  <a:cubicBezTo>
                    <a:pt x="21590" y="30734"/>
                    <a:pt x="13716" y="24511"/>
                    <a:pt x="12827" y="17780"/>
                  </a:cubicBezTo>
                  <a:lnTo>
                    <a:pt x="15875" y="7366"/>
                  </a:lnTo>
                  <a:cubicBezTo>
                    <a:pt x="28067" y="1651"/>
                    <a:pt x="39243" y="127"/>
                    <a:pt x="55626" y="127"/>
                  </a:cubicBezTo>
                  <a:lnTo>
                    <a:pt x="184912" y="0"/>
                  </a:lnTo>
                  <a:lnTo>
                    <a:pt x="592201" y="704088"/>
                  </a:lnTo>
                  <a:lnTo>
                    <a:pt x="592201" y="11125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137000" y="655182"/>
            <a:ext cx="149222" cy="240848"/>
            <a:chOff x="0" y="0"/>
            <a:chExt cx="955650" cy="15424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421" cy="1541399"/>
            </a:xfrm>
            <a:custGeom>
              <a:avLst/>
              <a:gdLst/>
              <a:ahLst/>
              <a:cxnLst/>
              <a:rect l="l" t="t" r="r" b="b"/>
              <a:pathLst>
                <a:path w="955421" h="1541399">
                  <a:moveTo>
                    <a:pt x="101473" y="169799"/>
                  </a:moveTo>
                  <a:lnTo>
                    <a:pt x="101473" y="157480"/>
                  </a:lnTo>
                  <a:cubicBezTo>
                    <a:pt x="101473" y="128397"/>
                    <a:pt x="99695" y="109220"/>
                    <a:pt x="96266" y="99441"/>
                  </a:cubicBezTo>
                  <a:cubicBezTo>
                    <a:pt x="94234" y="86995"/>
                    <a:pt x="88646" y="78486"/>
                    <a:pt x="79756" y="73533"/>
                  </a:cubicBezTo>
                  <a:lnTo>
                    <a:pt x="32004" y="53848"/>
                  </a:lnTo>
                  <a:cubicBezTo>
                    <a:pt x="11430" y="45593"/>
                    <a:pt x="635" y="36576"/>
                    <a:pt x="0" y="26924"/>
                  </a:cubicBezTo>
                  <a:lnTo>
                    <a:pt x="4191" y="11684"/>
                  </a:lnTo>
                  <a:cubicBezTo>
                    <a:pt x="20701" y="2159"/>
                    <a:pt x="37719" y="0"/>
                    <a:pt x="63246" y="0"/>
                  </a:cubicBezTo>
                  <a:lnTo>
                    <a:pt x="322072" y="0"/>
                  </a:lnTo>
                  <a:cubicBezTo>
                    <a:pt x="346202" y="0"/>
                    <a:pt x="363093" y="2159"/>
                    <a:pt x="372745" y="6223"/>
                  </a:cubicBezTo>
                  <a:cubicBezTo>
                    <a:pt x="382397" y="10287"/>
                    <a:pt x="387604" y="17272"/>
                    <a:pt x="388239" y="26924"/>
                  </a:cubicBezTo>
                  <a:cubicBezTo>
                    <a:pt x="388239" y="35941"/>
                    <a:pt x="376428" y="44831"/>
                    <a:pt x="353060" y="53848"/>
                  </a:cubicBezTo>
                  <a:cubicBezTo>
                    <a:pt x="329565" y="61468"/>
                    <a:pt x="313944" y="68072"/>
                    <a:pt x="305943" y="73533"/>
                  </a:cubicBezTo>
                  <a:cubicBezTo>
                    <a:pt x="297942" y="78994"/>
                    <a:pt x="291973" y="88519"/>
                    <a:pt x="287782" y="101600"/>
                  </a:cubicBezTo>
                  <a:cubicBezTo>
                    <a:pt x="284988" y="118110"/>
                    <a:pt x="283591" y="140843"/>
                    <a:pt x="283591" y="169799"/>
                  </a:cubicBezTo>
                  <a:lnTo>
                    <a:pt x="283591" y="1362583"/>
                  </a:lnTo>
                  <a:cubicBezTo>
                    <a:pt x="283591" y="1403985"/>
                    <a:pt x="290830" y="1430909"/>
                    <a:pt x="305308" y="1443355"/>
                  </a:cubicBezTo>
                  <a:cubicBezTo>
                    <a:pt x="320548" y="1454404"/>
                    <a:pt x="352933" y="1459992"/>
                    <a:pt x="402590" y="1459992"/>
                  </a:cubicBezTo>
                  <a:cubicBezTo>
                    <a:pt x="475107" y="1459992"/>
                    <a:pt x="539623" y="1453769"/>
                    <a:pt x="596138" y="1441323"/>
                  </a:cubicBezTo>
                  <a:cubicBezTo>
                    <a:pt x="652653" y="1428877"/>
                    <a:pt x="702310" y="1409192"/>
                    <a:pt x="744728" y="1382395"/>
                  </a:cubicBezTo>
                  <a:cubicBezTo>
                    <a:pt x="787146" y="1355344"/>
                    <a:pt x="827405" y="1318133"/>
                    <a:pt x="865378" y="1270508"/>
                  </a:cubicBezTo>
                  <a:cubicBezTo>
                    <a:pt x="903351" y="1222883"/>
                    <a:pt x="927100" y="1199007"/>
                    <a:pt x="936752" y="1199007"/>
                  </a:cubicBezTo>
                  <a:lnTo>
                    <a:pt x="946023" y="1201039"/>
                  </a:lnTo>
                  <a:cubicBezTo>
                    <a:pt x="952246" y="1207389"/>
                    <a:pt x="954024" y="1211453"/>
                    <a:pt x="955421" y="1217676"/>
                  </a:cubicBezTo>
                  <a:lnTo>
                    <a:pt x="954786" y="1229741"/>
                  </a:lnTo>
                  <a:lnTo>
                    <a:pt x="947166" y="1247648"/>
                  </a:lnTo>
                  <a:lnTo>
                    <a:pt x="826008" y="1496060"/>
                  </a:lnTo>
                  <a:cubicBezTo>
                    <a:pt x="815594" y="1517396"/>
                    <a:pt x="807720" y="1530223"/>
                    <a:pt x="802132" y="1534287"/>
                  </a:cubicBezTo>
                  <a:lnTo>
                    <a:pt x="793496" y="1541272"/>
                  </a:lnTo>
                  <a:lnTo>
                    <a:pt x="782701" y="1541399"/>
                  </a:lnTo>
                  <a:lnTo>
                    <a:pt x="776605" y="1539240"/>
                  </a:lnTo>
                  <a:cubicBezTo>
                    <a:pt x="762889" y="1528953"/>
                    <a:pt x="750316" y="1523111"/>
                    <a:pt x="735838" y="1519047"/>
                  </a:cubicBezTo>
                  <a:cubicBezTo>
                    <a:pt x="721360" y="1514983"/>
                    <a:pt x="704088" y="1512824"/>
                    <a:pt x="684022" y="1512824"/>
                  </a:cubicBezTo>
                  <a:lnTo>
                    <a:pt x="63246" y="1512824"/>
                  </a:lnTo>
                  <a:cubicBezTo>
                    <a:pt x="39116" y="1512824"/>
                    <a:pt x="22479" y="1510792"/>
                    <a:pt x="13462" y="1506601"/>
                  </a:cubicBezTo>
                  <a:cubicBezTo>
                    <a:pt x="4445" y="1502410"/>
                    <a:pt x="0" y="1495044"/>
                    <a:pt x="0" y="1484757"/>
                  </a:cubicBezTo>
                  <a:cubicBezTo>
                    <a:pt x="0" y="1476502"/>
                    <a:pt x="10668" y="1468120"/>
                    <a:pt x="32004" y="1459865"/>
                  </a:cubicBezTo>
                  <a:lnTo>
                    <a:pt x="58928" y="1448943"/>
                  </a:lnTo>
                  <a:cubicBezTo>
                    <a:pt x="65913" y="1445895"/>
                    <a:pt x="72644" y="1442212"/>
                    <a:pt x="79629" y="1438021"/>
                  </a:cubicBezTo>
                  <a:cubicBezTo>
                    <a:pt x="86614" y="1433830"/>
                    <a:pt x="92075" y="1424559"/>
                    <a:pt x="96139" y="1410081"/>
                  </a:cubicBezTo>
                  <a:cubicBezTo>
                    <a:pt x="99568" y="1394206"/>
                    <a:pt x="101346" y="1371854"/>
                    <a:pt x="101346" y="1342771"/>
                  </a:cubicBezTo>
                  <a:lnTo>
                    <a:pt x="101346" y="169799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177360" y="928420"/>
            <a:ext cx="111924" cy="159707"/>
            <a:chOff x="0" y="0"/>
            <a:chExt cx="716788" cy="102280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16915" cy="1022731"/>
            </a:xfrm>
            <a:custGeom>
              <a:avLst/>
              <a:gdLst/>
              <a:ahLst/>
              <a:cxnLst/>
              <a:rect l="l" t="t" r="r" b="b"/>
              <a:pathLst>
                <a:path w="716915" h="1022731">
                  <a:moveTo>
                    <a:pt x="538099" y="907796"/>
                  </a:moveTo>
                  <a:lnTo>
                    <a:pt x="538099" y="655320"/>
                  </a:lnTo>
                  <a:cubicBezTo>
                    <a:pt x="538099" y="637286"/>
                    <a:pt x="536956" y="625094"/>
                    <a:pt x="534670" y="618744"/>
                  </a:cubicBezTo>
                  <a:lnTo>
                    <a:pt x="530098" y="605536"/>
                  </a:lnTo>
                  <a:cubicBezTo>
                    <a:pt x="519684" y="598297"/>
                    <a:pt x="509778" y="593598"/>
                    <a:pt x="494792" y="588010"/>
                  </a:cubicBezTo>
                  <a:cubicBezTo>
                    <a:pt x="479806" y="582422"/>
                    <a:pt x="472313" y="576707"/>
                    <a:pt x="471805" y="570738"/>
                  </a:cubicBezTo>
                  <a:lnTo>
                    <a:pt x="474472" y="559308"/>
                  </a:lnTo>
                  <a:cubicBezTo>
                    <a:pt x="485267" y="553974"/>
                    <a:pt x="496316" y="552577"/>
                    <a:pt x="513080" y="552577"/>
                  </a:cubicBezTo>
                  <a:lnTo>
                    <a:pt x="675386" y="552577"/>
                  </a:lnTo>
                  <a:cubicBezTo>
                    <a:pt x="691642" y="552577"/>
                    <a:pt x="702310" y="553974"/>
                    <a:pt x="707517" y="556641"/>
                  </a:cubicBezTo>
                  <a:lnTo>
                    <a:pt x="715899" y="564134"/>
                  </a:lnTo>
                  <a:cubicBezTo>
                    <a:pt x="716788" y="576199"/>
                    <a:pt x="709549" y="581914"/>
                    <a:pt x="695071" y="587756"/>
                  </a:cubicBezTo>
                  <a:cubicBezTo>
                    <a:pt x="680212" y="592709"/>
                    <a:pt x="670179" y="597027"/>
                    <a:pt x="664972" y="600583"/>
                  </a:cubicBezTo>
                  <a:lnTo>
                    <a:pt x="655828" y="610235"/>
                  </a:lnTo>
                  <a:cubicBezTo>
                    <a:pt x="651256" y="629666"/>
                    <a:pt x="650494" y="644652"/>
                    <a:pt x="650494" y="663575"/>
                  </a:cubicBezTo>
                  <a:lnTo>
                    <a:pt x="650494" y="910463"/>
                  </a:lnTo>
                  <a:cubicBezTo>
                    <a:pt x="650494" y="931291"/>
                    <a:pt x="651891" y="945896"/>
                    <a:pt x="654939" y="954405"/>
                  </a:cubicBezTo>
                  <a:cubicBezTo>
                    <a:pt x="657987" y="962914"/>
                    <a:pt x="663829" y="970153"/>
                    <a:pt x="672846" y="975995"/>
                  </a:cubicBezTo>
                  <a:cubicBezTo>
                    <a:pt x="676021" y="977773"/>
                    <a:pt x="684276" y="980948"/>
                    <a:pt x="697865" y="985393"/>
                  </a:cubicBezTo>
                  <a:lnTo>
                    <a:pt x="716407" y="992886"/>
                  </a:lnTo>
                  <a:cubicBezTo>
                    <a:pt x="716915" y="1005586"/>
                    <a:pt x="697611" y="1011428"/>
                    <a:pt x="659384" y="1015873"/>
                  </a:cubicBezTo>
                  <a:cubicBezTo>
                    <a:pt x="642239" y="1017651"/>
                    <a:pt x="619252" y="1019302"/>
                    <a:pt x="590296" y="1020699"/>
                  </a:cubicBezTo>
                  <a:lnTo>
                    <a:pt x="498221" y="1022731"/>
                  </a:lnTo>
                  <a:cubicBezTo>
                    <a:pt x="426974" y="1022731"/>
                    <a:pt x="367538" y="1017016"/>
                    <a:pt x="319913" y="1005459"/>
                  </a:cubicBezTo>
                  <a:cubicBezTo>
                    <a:pt x="272288" y="993902"/>
                    <a:pt x="229997" y="975233"/>
                    <a:pt x="193040" y="949452"/>
                  </a:cubicBezTo>
                  <a:cubicBezTo>
                    <a:pt x="131699" y="907542"/>
                    <a:pt x="84201" y="852043"/>
                    <a:pt x="50546" y="783082"/>
                  </a:cubicBezTo>
                  <a:cubicBezTo>
                    <a:pt x="16891" y="714121"/>
                    <a:pt x="0" y="636651"/>
                    <a:pt x="0" y="550418"/>
                  </a:cubicBezTo>
                  <a:cubicBezTo>
                    <a:pt x="0" y="481711"/>
                    <a:pt x="10033" y="415290"/>
                    <a:pt x="30226" y="351536"/>
                  </a:cubicBezTo>
                  <a:cubicBezTo>
                    <a:pt x="50292" y="287528"/>
                    <a:pt x="80137" y="227838"/>
                    <a:pt x="119888" y="172212"/>
                  </a:cubicBezTo>
                  <a:cubicBezTo>
                    <a:pt x="159639" y="116586"/>
                    <a:pt x="202819" y="74041"/>
                    <a:pt x="249809" y="44704"/>
                  </a:cubicBezTo>
                  <a:cubicBezTo>
                    <a:pt x="273304" y="30226"/>
                    <a:pt x="296926" y="19177"/>
                    <a:pt x="320548" y="11557"/>
                  </a:cubicBezTo>
                  <a:cubicBezTo>
                    <a:pt x="344170" y="3937"/>
                    <a:pt x="368173" y="0"/>
                    <a:pt x="392557" y="0"/>
                  </a:cubicBezTo>
                  <a:cubicBezTo>
                    <a:pt x="416433" y="0"/>
                    <a:pt x="443357" y="4953"/>
                    <a:pt x="473456" y="14986"/>
                  </a:cubicBezTo>
                  <a:cubicBezTo>
                    <a:pt x="503555" y="25019"/>
                    <a:pt x="521462" y="29845"/>
                    <a:pt x="527304" y="29845"/>
                  </a:cubicBezTo>
                  <a:cubicBezTo>
                    <a:pt x="537718" y="29845"/>
                    <a:pt x="547243" y="24892"/>
                    <a:pt x="556006" y="14986"/>
                  </a:cubicBezTo>
                  <a:lnTo>
                    <a:pt x="570357" y="0"/>
                  </a:lnTo>
                  <a:cubicBezTo>
                    <a:pt x="577088" y="0"/>
                    <a:pt x="580898" y="1651"/>
                    <a:pt x="583819" y="4826"/>
                  </a:cubicBezTo>
                  <a:lnTo>
                    <a:pt x="589534" y="12954"/>
                  </a:lnTo>
                  <a:lnTo>
                    <a:pt x="657860" y="216154"/>
                  </a:lnTo>
                  <a:lnTo>
                    <a:pt x="658495" y="221615"/>
                  </a:lnTo>
                  <a:lnTo>
                    <a:pt x="657860" y="229235"/>
                  </a:lnTo>
                  <a:lnTo>
                    <a:pt x="652653" y="234188"/>
                  </a:lnTo>
                  <a:cubicBezTo>
                    <a:pt x="642239" y="235204"/>
                    <a:pt x="631190" y="224409"/>
                    <a:pt x="615823" y="203073"/>
                  </a:cubicBezTo>
                  <a:lnTo>
                    <a:pt x="602996" y="184658"/>
                  </a:lnTo>
                  <a:cubicBezTo>
                    <a:pt x="563753" y="128778"/>
                    <a:pt x="528193" y="89154"/>
                    <a:pt x="496316" y="66040"/>
                  </a:cubicBezTo>
                  <a:cubicBezTo>
                    <a:pt x="464439" y="42926"/>
                    <a:pt x="429895" y="31242"/>
                    <a:pt x="392430" y="31242"/>
                  </a:cubicBezTo>
                  <a:cubicBezTo>
                    <a:pt x="318389" y="31242"/>
                    <a:pt x="257429" y="76708"/>
                    <a:pt x="209296" y="167513"/>
                  </a:cubicBezTo>
                  <a:cubicBezTo>
                    <a:pt x="161290" y="258445"/>
                    <a:pt x="137287" y="376809"/>
                    <a:pt x="137287" y="522732"/>
                  </a:cubicBezTo>
                  <a:cubicBezTo>
                    <a:pt x="137287" y="667258"/>
                    <a:pt x="164592" y="781431"/>
                    <a:pt x="219202" y="864743"/>
                  </a:cubicBezTo>
                  <a:cubicBezTo>
                    <a:pt x="273812" y="948055"/>
                    <a:pt x="347345" y="989838"/>
                    <a:pt x="439801" y="989838"/>
                  </a:cubicBezTo>
                  <a:cubicBezTo>
                    <a:pt x="478536" y="989838"/>
                    <a:pt x="504698" y="985520"/>
                    <a:pt x="517906" y="976630"/>
                  </a:cubicBezTo>
                  <a:cubicBezTo>
                    <a:pt x="531114" y="967740"/>
                    <a:pt x="537845" y="944880"/>
                    <a:pt x="537845" y="907923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266032" y="1429731"/>
            <a:ext cx="7027937" cy="7378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9"/>
              </a:lnSpc>
            </a:pPr>
            <a:r>
              <a:rPr lang="en-US" sz="1599" b="1" spc="103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FUSION MENU</a:t>
            </a:r>
          </a:p>
          <a:p>
            <a:pPr algn="ctr">
              <a:lnSpc>
                <a:spcPts val="1624"/>
              </a:lnSpc>
            </a:pPr>
            <a:r>
              <a:rPr lang="en-US" sz="1299" b="1" i="1" dirty="0" err="1">
                <a:solidFill>
                  <a:srgbClr val="383838"/>
                </a:solidFill>
                <a:latin typeface="Cormorant Bold Italics"/>
                <a:ea typeface="Cormorant Bold Italics"/>
                <a:cs typeface="Cormorant Bold Italics"/>
                <a:sym typeface="Cormorant Bold Italics"/>
              </a:rPr>
              <a:t>kolacja</a:t>
            </a: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249"/>
              </a:lnSpc>
            </a:pP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spc="77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PRZEKĄSKI ZIMNE </a:t>
            </a:r>
          </a:p>
          <a:p>
            <a:pPr algn="ctr">
              <a:lnSpc>
                <a:spcPts val="1200"/>
              </a:lnSpc>
            </a:pPr>
            <a:endParaRPr lang="en-US" sz="1199" b="1" spc="77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Roladka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tramezzino: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koperkowym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;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pomidorowym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;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pastą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bałtyckiego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majonezem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curry 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Terina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smażonego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dorsza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galaretką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warzywną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wytrawnym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biszkopcie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Pâte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sandacza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glazurowane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tatarskim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Trufle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karpia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aromatyzowane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otoczone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płatkami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prażonych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migdałów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łososia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glazurze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białym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sferycznym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kawiorem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zestami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Ciasto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parzone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farszem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kiszonej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kapusty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podgrzybków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szalotek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olejem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lnianym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pieczarkowy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balsamicznej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galaretce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wytrawnym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biszkopcie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burger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świątecznym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pasztetem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piklami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Marynaty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grzybki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papryka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czerwonej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cebuli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l   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Sosy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tatarski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tartego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chrzanu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l   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pieczywa</a:t>
            </a:r>
            <a:r>
              <a:rPr lang="en-US" sz="7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7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rzemieślniczego</a:t>
            </a:r>
            <a:endParaRPr lang="en-US" sz="7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endParaRPr lang="en-US" sz="7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1199" b="1" spc="77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SAŁATKI </a:t>
            </a:r>
          </a:p>
          <a:p>
            <a:pPr algn="ctr">
              <a:lnSpc>
                <a:spcPts val="1200"/>
              </a:lnSpc>
            </a:pPr>
            <a:endParaRPr lang="en-US" sz="1199" b="1" spc="77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Tagliatelle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warzyw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julienne,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groszku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cukrowego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kwaszonego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ogórka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jajka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pl-PL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dressingiem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majonezowo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musztardowym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Sałatka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ziemniaczana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wędzonym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węgorzem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korniszonami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kaparami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zieloną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dymką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Rukola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radicchio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karmelizowanymi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burakami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owczym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kremowym</a:t>
            </a:r>
            <a:r>
              <a:rPr lang="pl-PL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d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resingiem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balsamicznym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spc="77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ZUPY </a:t>
            </a:r>
          </a:p>
          <a:p>
            <a:pPr algn="ctr">
              <a:lnSpc>
                <a:spcPts val="1200"/>
              </a:lnSpc>
            </a:pPr>
            <a:endParaRPr lang="en-US" sz="1199" b="1" spc="77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Zupa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borowikowa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podana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śmietanką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truflową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Bulion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karpia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zieloną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dymką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czarnym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ravioli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faszerowanym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krewetkami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aromatyzowanymi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lubczykiem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1199" b="1" spc="77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DANIE GŁÓWNE </a:t>
            </a:r>
          </a:p>
          <a:p>
            <a:pPr algn="ctr">
              <a:lnSpc>
                <a:spcPts val="1200"/>
              </a:lnSpc>
            </a:pPr>
            <a:endParaRPr lang="en-US" sz="1199" b="1" spc="77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Roladka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wolno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wołowiny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Faszerowana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policzkami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mangalicy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 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Tiftele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karpia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aromatyzowane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włoskimi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śliwkami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sosie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migdałowym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Conchiglioni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zapiekane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rillettes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szalotkowym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beszamelu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Gnocchi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nadziewane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masłem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szałwiowym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buraczki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balsaminko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miodem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Szafranowa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gruszka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Concorde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zapiekana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gorgonzola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karmelizowanymi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 / LF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spc="77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DESER</a:t>
            </a:r>
          </a:p>
          <a:p>
            <a:pPr algn="ctr">
              <a:lnSpc>
                <a:spcPts val="1200"/>
              </a:lnSpc>
            </a:pPr>
            <a:endParaRPr lang="en-US" sz="1199" b="1" spc="77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Torcik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czekoladowym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pistacjową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kuweturą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Chrupiący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ptyś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żurawiny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muffin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kandyzowaną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pomarańczą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beza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migdałowa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cointreau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Makowiec fusion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białą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czekoladą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pecan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Sernik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białego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maku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spodzie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pomarańczowym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0" y="9720962"/>
            <a:ext cx="7559995" cy="15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i="1">
                <a:solidFill>
                  <a:srgbClr val="383838"/>
                </a:solidFill>
                <a:latin typeface="Cormorant Light Italics"/>
                <a:ea typeface="Cormorant Light Italics"/>
                <a:cs typeface="Cormorant Light Italics"/>
                <a:sym typeface="Cormorant Light Italics"/>
              </a:rPr>
              <a:t>*Oferta dla minimum 50 osób. Dla grup poniżej 50 osób - wycena indywidualna.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Korkowa 47          02-972 Warszawa          NIP: 9512366654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70716" y="927999"/>
            <a:ext cx="100696" cy="161924"/>
            <a:chOff x="0" y="0"/>
            <a:chExt cx="644881" cy="10369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906" cy="1037082"/>
            </a:xfrm>
            <a:custGeom>
              <a:avLst/>
              <a:gdLst/>
              <a:ahLst/>
              <a:cxnLst/>
              <a:rect l="l" t="t" r="r" b="b"/>
              <a:pathLst>
                <a:path w="644906" h="1037082">
                  <a:moveTo>
                    <a:pt x="367411" y="0"/>
                  </a:moveTo>
                  <a:cubicBezTo>
                    <a:pt x="349885" y="0"/>
                    <a:pt x="331978" y="2413"/>
                    <a:pt x="313944" y="7112"/>
                  </a:cubicBezTo>
                  <a:lnTo>
                    <a:pt x="260477" y="27813"/>
                  </a:lnTo>
                  <a:cubicBezTo>
                    <a:pt x="225298" y="45974"/>
                    <a:pt x="193040" y="71628"/>
                    <a:pt x="163703" y="105029"/>
                  </a:cubicBezTo>
                  <a:cubicBezTo>
                    <a:pt x="110490" y="166116"/>
                    <a:pt x="69723" y="235077"/>
                    <a:pt x="41529" y="312166"/>
                  </a:cubicBezTo>
                  <a:cubicBezTo>
                    <a:pt x="17145" y="378841"/>
                    <a:pt x="3302" y="448945"/>
                    <a:pt x="0" y="522605"/>
                  </a:cubicBezTo>
                  <a:lnTo>
                    <a:pt x="0" y="522605"/>
                  </a:lnTo>
                  <a:lnTo>
                    <a:pt x="0" y="591439"/>
                  </a:lnTo>
                  <a:cubicBezTo>
                    <a:pt x="2921" y="655066"/>
                    <a:pt x="13843" y="713994"/>
                    <a:pt x="32766" y="768350"/>
                  </a:cubicBezTo>
                  <a:cubicBezTo>
                    <a:pt x="55118" y="832231"/>
                    <a:pt x="87757" y="887476"/>
                    <a:pt x="130556" y="934085"/>
                  </a:cubicBezTo>
                  <a:cubicBezTo>
                    <a:pt x="163576" y="968502"/>
                    <a:pt x="200152" y="994156"/>
                    <a:pt x="240538" y="1011301"/>
                  </a:cubicBezTo>
                  <a:cubicBezTo>
                    <a:pt x="280924" y="1028446"/>
                    <a:pt x="324993" y="1037082"/>
                    <a:pt x="372872" y="1037082"/>
                  </a:cubicBezTo>
                  <a:lnTo>
                    <a:pt x="372872" y="1037082"/>
                  </a:lnTo>
                  <a:cubicBezTo>
                    <a:pt x="451866" y="1037082"/>
                    <a:pt x="516890" y="1012190"/>
                    <a:pt x="568071" y="962279"/>
                  </a:cubicBezTo>
                  <a:cubicBezTo>
                    <a:pt x="619252" y="912368"/>
                    <a:pt x="644906" y="850138"/>
                    <a:pt x="644906" y="775208"/>
                  </a:cubicBezTo>
                  <a:cubicBezTo>
                    <a:pt x="644906" y="765683"/>
                    <a:pt x="643636" y="758952"/>
                    <a:pt x="638175" y="750824"/>
                  </a:cubicBezTo>
                  <a:lnTo>
                    <a:pt x="629412" y="748792"/>
                  </a:lnTo>
                  <a:cubicBezTo>
                    <a:pt x="619506" y="748792"/>
                    <a:pt x="612521" y="760984"/>
                    <a:pt x="608457" y="785368"/>
                  </a:cubicBezTo>
                  <a:lnTo>
                    <a:pt x="596265" y="836041"/>
                  </a:lnTo>
                  <a:cubicBezTo>
                    <a:pt x="579501" y="882523"/>
                    <a:pt x="554736" y="917702"/>
                    <a:pt x="521843" y="941578"/>
                  </a:cubicBezTo>
                  <a:cubicBezTo>
                    <a:pt x="488950" y="965454"/>
                    <a:pt x="448056" y="977519"/>
                    <a:pt x="399288" y="977519"/>
                  </a:cubicBezTo>
                  <a:cubicBezTo>
                    <a:pt x="314452" y="977519"/>
                    <a:pt x="249682" y="941197"/>
                    <a:pt x="204724" y="868299"/>
                  </a:cubicBezTo>
                  <a:cubicBezTo>
                    <a:pt x="159766" y="795401"/>
                    <a:pt x="137414" y="689610"/>
                    <a:pt x="137414" y="550418"/>
                  </a:cubicBezTo>
                  <a:cubicBezTo>
                    <a:pt x="137414" y="393192"/>
                    <a:pt x="159004" y="267843"/>
                    <a:pt x="202057" y="174244"/>
                  </a:cubicBezTo>
                  <a:cubicBezTo>
                    <a:pt x="245110" y="80645"/>
                    <a:pt x="301498" y="33782"/>
                    <a:pt x="371475" y="33782"/>
                  </a:cubicBezTo>
                  <a:cubicBezTo>
                    <a:pt x="403606" y="33782"/>
                    <a:pt x="433705" y="45085"/>
                    <a:pt x="462153" y="67945"/>
                  </a:cubicBezTo>
                  <a:cubicBezTo>
                    <a:pt x="490601" y="90805"/>
                    <a:pt x="522859" y="130429"/>
                    <a:pt x="558927" y="187198"/>
                  </a:cubicBezTo>
                  <a:lnTo>
                    <a:pt x="569722" y="204978"/>
                  </a:lnTo>
                  <a:cubicBezTo>
                    <a:pt x="583692" y="227711"/>
                    <a:pt x="594741" y="239014"/>
                    <a:pt x="606044" y="239014"/>
                  </a:cubicBezTo>
                  <a:lnTo>
                    <a:pt x="613283" y="232283"/>
                  </a:lnTo>
                  <a:lnTo>
                    <a:pt x="614426" y="224155"/>
                  </a:lnTo>
                  <a:lnTo>
                    <a:pt x="613029" y="218059"/>
                  </a:lnTo>
                  <a:lnTo>
                    <a:pt x="610362" y="207899"/>
                  </a:lnTo>
                  <a:lnTo>
                    <a:pt x="550799" y="28448"/>
                  </a:lnTo>
                  <a:lnTo>
                    <a:pt x="546735" y="16383"/>
                  </a:lnTo>
                  <a:lnTo>
                    <a:pt x="540639" y="6223"/>
                  </a:lnTo>
                  <a:cubicBezTo>
                    <a:pt x="538353" y="2794"/>
                    <a:pt x="535686" y="762"/>
                    <a:pt x="529717" y="762"/>
                  </a:cubicBezTo>
                  <a:cubicBezTo>
                    <a:pt x="528574" y="762"/>
                    <a:pt x="527431" y="889"/>
                    <a:pt x="526161" y="1016"/>
                  </a:cubicBezTo>
                  <a:lnTo>
                    <a:pt x="513334" y="14351"/>
                  </a:lnTo>
                  <a:cubicBezTo>
                    <a:pt x="506349" y="22987"/>
                    <a:pt x="499364" y="27305"/>
                    <a:pt x="492633" y="27305"/>
                  </a:cubicBezTo>
                  <a:lnTo>
                    <a:pt x="446659" y="14351"/>
                  </a:lnTo>
                  <a:cubicBezTo>
                    <a:pt x="417322" y="4826"/>
                    <a:pt x="390906" y="0"/>
                    <a:pt x="367411" y="0"/>
                  </a:cubicBezTo>
                  <a:close/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73661" y="654211"/>
            <a:ext cx="173468" cy="237160"/>
            <a:chOff x="0" y="0"/>
            <a:chExt cx="1110932" cy="1518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518920"/>
            </a:xfrm>
            <a:custGeom>
              <a:avLst/>
              <a:gdLst/>
              <a:ahLst/>
              <a:cxnLst/>
              <a:rect l="l" t="t" r="r" b="b"/>
              <a:pathLst>
                <a:path w="1110869" h="1518920">
                  <a:moveTo>
                    <a:pt x="285750" y="805434"/>
                  </a:moveTo>
                  <a:cubicBezTo>
                    <a:pt x="285750" y="837946"/>
                    <a:pt x="298704" y="862203"/>
                    <a:pt x="324612" y="878459"/>
                  </a:cubicBezTo>
                  <a:cubicBezTo>
                    <a:pt x="350520" y="894715"/>
                    <a:pt x="390652" y="902716"/>
                    <a:pt x="445262" y="902716"/>
                  </a:cubicBezTo>
                  <a:cubicBezTo>
                    <a:pt x="561213" y="902716"/>
                    <a:pt x="653034" y="869442"/>
                    <a:pt x="720598" y="802767"/>
                  </a:cubicBezTo>
                  <a:cubicBezTo>
                    <a:pt x="788162" y="736092"/>
                    <a:pt x="822071" y="644525"/>
                    <a:pt x="822071" y="527812"/>
                  </a:cubicBezTo>
                  <a:cubicBezTo>
                    <a:pt x="822071" y="389763"/>
                    <a:pt x="781050" y="275971"/>
                    <a:pt x="698881" y="186690"/>
                  </a:cubicBezTo>
                  <a:cubicBezTo>
                    <a:pt x="616712" y="97409"/>
                    <a:pt x="512191" y="52832"/>
                    <a:pt x="385191" y="52832"/>
                  </a:cubicBezTo>
                  <a:cubicBezTo>
                    <a:pt x="343027" y="52832"/>
                    <a:pt x="315976" y="57658"/>
                    <a:pt x="303911" y="67310"/>
                  </a:cubicBezTo>
                  <a:cubicBezTo>
                    <a:pt x="291846" y="76962"/>
                    <a:pt x="285750" y="99060"/>
                    <a:pt x="285750" y="133604"/>
                  </a:cubicBezTo>
                  <a:lnTo>
                    <a:pt x="285750" y="805434"/>
                  </a:lnTo>
                  <a:close/>
                  <a:moveTo>
                    <a:pt x="65024" y="1518793"/>
                  </a:moveTo>
                  <a:cubicBezTo>
                    <a:pt x="40894" y="1518793"/>
                    <a:pt x="23749" y="1516761"/>
                    <a:pt x="13462" y="1512570"/>
                  </a:cubicBezTo>
                  <a:cubicBezTo>
                    <a:pt x="5842" y="1508506"/>
                    <a:pt x="1397" y="1501267"/>
                    <a:pt x="0" y="1490853"/>
                  </a:cubicBezTo>
                  <a:cubicBezTo>
                    <a:pt x="0" y="1483233"/>
                    <a:pt x="11430" y="1474597"/>
                    <a:pt x="34163" y="1464945"/>
                  </a:cubicBezTo>
                  <a:cubicBezTo>
                    <a:pt x="56261" y="1456563"/>
                    <a:pt x="72517" y="1449070"/>
                    <a:pt x="82804" y="1442085"/>
                  </a:cubicBezTo>
                  <a:cubicBezTo>
                    <a:pt x="90424" y="1437894"/>
                    <a:pt x="95758" y="1428242"/>
                    <a:pt x="98933" y="1413129"/>
                  </a:cubicBezTo>
                  <a:cubicBezTo>
                    <a:pt x="102108" y="1398016"/>
                    <a:pt x="103505" y="1375918"/>
                    <a:pt x="103505" y="1346835"/>
                  </a:cubicBezTo>
                  <a:lnTo>
                    <a:pt x="103505" y="176022"/>
                  </a:lnTo>
                  <a:cubicBezTo>
                    <a:pt x="103505" y="143637"/>
                    <a:pt x="101981" y="121031"/>
                    <a:pt x="98933" y="108331"/>
                  </a:cubicBezTo>
                  <a:cubicBezTo>
                    <a:pt x="95885" y="95631"/>
                    <a:pt x="89916" y="86233"/>
                    <a:pt x="81280" y="80772"/>
                  </a:cubicBezTo>
                  <a:cubicBezTo>
                    <a:pt x="72644" y="75311"/>
                    <a:pt x="57150" y="68580"/>
                    <a:pt x="34671" y="60579"/>
                  </a:cubicBezTo>
                  <a:cubicBezTo>
                    <a:pt x="12192" y="52578"/>
                    <a:pt x="762" y="43434"/>
                    <a:pt x="0" y="33147"/>
                  </a:cubicBezTo>
                  <a:cubicBezTo>
                    <a:pt x="0" y="20701"/>
                    <a:pt x="13081" y="12065"/>
                    <a:pt x="39370" y="7366"/>
                  </a:cubicBezTo>
                  <a:cubicBezTo>
                    <a:pt x="53086" y="5207"/>
                    <a:pt x="75438" y="3556"/>
                    <a:pt x="106172" y="2159"/>
                  </a:cubicBezTo>
                  <a:cubicBezTo>
                    <a:pt x="136906" y="762"/>
                    <a:pt x="176276" y="0"/>
                    <a:pt x="224663" y="0"/>
                  </a:cubicBezTo>
                  <a:cubicBezTo>
                    <a:pt x="482092" y="0"/>
                    <a:pt x="680085" y="46228"/>
                    <a:pt x="818388" y="138684"/>
                  </a:cubicBezTo>
                  <a:cubicBezTo>
                    <a:pt x="956691" y="231140"/>
                    <a:pt x="1026033" y="363093"/>
                    <a:pt x="1026033" y="534289"/>
                  </a:cubicBezTo>
                  <a:cubicBezTo>
                    <a:pt x="1026033" y="626745"/>
                    <a:pt x="1001141" y="705612"/>
                    <a:pt x="951484" y="770890"/>
                  </a:cubicBezTo>
                  <a:cubicBezTo>
                    <a:pt x="901827" y="836168"/>
                    <a:pt x="827532" y="885571"/>
                    <a:pt x="728853" y="919480"/>
                  </a:cubicBezTo>
                  <a:lnTo>
                    <a:pt x="955548" y="1359535"/>
                  </a:lnTo>
                  <a:cubicBezTo>
                    <a:pt x="978281" y="1404366"/>
                    <a:pt x="1010031" y="1437132"/>
                    <a:pt x="1050798" y="1457833"/>
                  </a:cubicBezTo>
                  <a:cubicBezTo>
                    <a:pt x="1089406" y="1476502"/>
                    <a:pt x="1109472" y="1488821"/>
                    <a:pt x="1110869" y="1495171"/>
                  </a:cubicBezTo>
                  <a:lnTo>
                    <a:pt x="1105408" y="1509649"/>
                  </a:lnTo>
                  <a:cubicBezTo>
                    <a:pt x="1088136" y="1515872"/>
                    <a:pt x="1081151" y="1517269"/>
                    <a:pt x="1073531" y="1517904"/>
                  </a:cubicBezTo>
                  <a:cubicBezTo>
                    <a:pt x="1065911" y="1518539"/>
                    <a:pt x="1052703" y="1518920"/>
                    <a:pt x="1034161" y="1518920"/>
                  </a:cubicBezTo>
                  <a:lnTo>
                    <a:pt x="745617" y="1518920"/>
                  </a:lnTo>
                  <a:cubicBezTo>
                    <a:pt x="715899" y="1518920"/>
                    <a:pt x="696849" y="1517650"/>
                    <a:pt x="688594" y="1514856"/>
                  </a:cubicBezTo>
                  <a:lnTo>
                    <a:pt x="675767" y="1506474"/>
                  </a:lnTo>
                  <a:cubicBezTo>
                    <a:pt x="675005" y="1488567"/>
                    <a:pt x="690372" y="1476375"/>
                    <a:pt x="721106" y="1461516"/>
                  </a:cubicBezTo>
                  <a:cubicBezTo>
                    <a:pt x="751840" y="1446657"/>
                    <a:pt x="767207" y="1428242"/>
                    <a:pt x="767207" y="1406144"/>
                  </a:cubicBezTo>
                  <a:lnTo>
                    <a:pt x="763016" y="1379347"/>
                  </a:lnTo>
                  <a:cubicBezTo>
                    <a:pt x="760222" y="1370330"/>
                    <a:pt x="754761" y="1357249"/>
                    <a:pt x="746379" y="1339977"/>
                  </a:cubicBezTo>
                  <a:lnTo>
                    <a:pt x="744728" y="1334516"/>
                  </a:lnTo>
                  <a:lnTo>
                    <a:pt x="559308" y="947293"/>
                  </a:lnTo>
                  <a:lnTo>
                    <a:pt x="488823" y="954532"/>
                  </a:lnTo>
                  <a:lnTo>
                    <a:pt x="439166" y="955548"/>
                  </a:lnTo>
                  <a:cubicBezTo>
                    <a:pt x="426720" y="955548"/>
                    <a:pt x="412242" y="955294"/>
                    <a:pt x="395605" y="954532"/>
                  </a:cubicBezTo>
                  <a:cubicBezTo>
                    <a:pt x="378968" y="953770"/>
                    <a:pt x="369062" y="953516"/>
                    <a:pt x="365633" y="953516"/>
                  </a:cubicBezTo>
                  <a:lnTo>
                    <a:pt x="286893" y="947293"/>
                  </a:lnTo>
                  <a:lnTo>
                    <a:pt x="285877" y="1347470"/>
                  </a:lnTo>
                  <a:cubicBezTo>
                    <a:pt x="285877" y="1361186"/>
                    <a:pt x="285877" y="1373632"/>
                    <a:pt x="285877" y="1384681"/>
                  </a:cubicBezTo>
                  <a:lnTo>
                    <a:pt x="289560" y="1418209"/>
                  </a:lnTo>
                  <a:cubicBezTo>
                    <a:pt x="291973" y="1429639"/>
                    <a:pt x="297307" y="1437767"/>
                    <a:pt x="305562" y="1442974"/>
                  </a:cubicBezTo>
                  <a:cubicBezTo>
                    <a:pt x="313817" y="1448054"/>
                    <a:pt x="329184" y="1455166"/>
                    <a:pt x="351663" y="1464056"/>
                  </a:cubicBezTo>
                  <a:cubicBezTo>
                    <a:pt x="374142" y="1472946"/>
                    <a:pt x="385572" y="1481963"/>
                    <a:pt x="386334" y="1490853"/>
                  </a:cubicBezTo>
                  <a:lnTo>
                    <a:pt x="382143" y="1508379"/>
                  </a:lnTo>
                  <a:cubicBezTo>
                    <a:pt x="365633" y="1516634"/>
                    <a:pt x="348742" y="1518666"/>
                    <a:pt x="323342" y="1518666"/>
                  </a:cubicBezTo>
                  <a:lnTo>
                    <a:pt x="65024" y="151866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84650" y="918321"/>
            <a:ext cx="273456" cy="178035"/>
            <a:chOff x="0" y="0"/>
            <a:chExt cx="1751279" cy="1140181"/>
          </a:xfrm>
        </p:grpSpPr>
        <p:sp>
          <p:nvSpPr>
            <p:cNvPr id="9" name="Freeform 9"/>
            <p:cNvSpPr/>
            <p:nvPr/>
          </p:nvSpPr>
          <p:spPr>
            <a:xfrm>
              <a:off x="63373" y="87884"/>
              <a:ext cx="801497" cy="988949"/>
            </a:xfrm>
            <a:custGeom>
              <a:avLst/>
              <a:gdLst/>
              <a:ahLst/>
              <a:cxnLst/>
              <a:rect l="l" t="t" r="r" b="b"/>
              <a:pathLst>
                <a:path w="801497" h="988949">
                  <a:moveTo>
                    <a:pt x="220599" y="621919"/>
                  </a:moveTo>
                  <a:lnTo>
                    <a:pt x="218694" y="630047"/>
                  </a:lnTo>
                  <a:lnTo>
                    <a:pt x="218059" y="641604"/>
                  </a:lnTo>
                  <a:cubicBezTo>
                    <a:pt x="218059" y="648335"/>
                    <a:pt x="220091" y="653542"/>
                    <a:pt x="224155" y="657225"/>
                  </a:cubicBezTo>
                  <a:lnTo>
                    <a:pt x="235458" y="662051"/>
                  </a:lnTo>
                  <a:lnTo>
                    <a:pt x="487172" y="662051"/>
                  </a:lnTo>
                  <a:cubicBezTo>
                    <a:pt x="496189" y="662051"/>
                    <a:pt x="503682" y="659638"/>
                    <a:pt x="509524" y="654812"/>
                  </a:cubicBezTo>
                  <a:lnTo>
                    <a:pt x="518541" y="644398"/>
                  </a:lnTo>
                  <a:lnTo>
                    <a:pt x="517652" y="625983"/>
                  </a:lnTo>
                  <a:cubicBezTo>
                    <a:pt x="517652" y="621919"/>
                    <a:pt x="516763" y="617474"/>
                    <a:pt x="514985" y="612521"/>
                  </a:cubicBezTo>
                  <a:lnTo>
                    <a:pt x="373253" y="148082"/>
                  </a:lnTo>
                  <a:lnTo>
                    <a:pt x="361188" y="148209"/>
                  </a:lnTo>
                  <a:lnTo>
                    <a:pt x="220599" y="621919"/>
                  </a:lnTo>
                  <a:close/>
                  <a:moveTo>
                    <a:pt x="31877" y="988822"/>
                  </a:moveTo>
                  <a:lnTo>
                    <a:pt x="11557" y="987806"/>
                  </a:lnTo>
                  <a:cubicBezTo>
                    <a:pt x="3429" y="983742"/>
                    <a:pt x="1016" y="980186"/>
                    <a:pt x="0" y="975360"/>
                  </a:cubicBezTo>
                  <a:cubicBezTo>
                    <a:pt x="0" y="967740"/>
                    <a:pt x="7874" y="960882"/>
                    <a:pt x="23622" y="955040"/>
                  </a:cubicBezTo>
                  <a:lnTo>
                    <a:pt x="29083" y="953008"/>
                  </a:lnTo>
                  <a:cubicBezTo>
                    <a:pt x="52070" y="943610"/>
                    <a:pt x="69088" y="933323"/>
                    <a:pt x="79883" y="922274"/>
                  </a:cubicBezTo>
                  <a:cubicBezTo>
                    <a:pt x="90678" y="911225"/>
                    <a:pt x="101473" y="888111"/>
                    <a:pt x="112395" y="852932"/>
                  </a:cubicBezTo>
                  <a:lnTo>
                    <a:pt x="375793" y="0"/>
                  </a:lnTo>
                  <a:lnTo>
                    <a:pt x="445516" y="0"/>
                  </a:lnTo>
                  <a:lnTo>
                    <a:pt x="716788" y="889381"/>
                  </a:lnTo>
                  <a:cubicBezTo>
                    <a:pt x="724916" y="915924"/>
                    <a:pt x="741172" y="936498"/>
                    <a:pt x="765556" y="950976"/>
                  </a:cubicBezTo>
                  <a:cubicBezTo>
                    <a:pt x="788543" y="964057"/>
                    <a:pt x="800481" y="972185"/>
                    <a:pt x="801497" y="975360"/>
                  </a:cubicBezTo>
                  <a:lnTo>
                    <a:pt x="798703" y="982726"/>
                  </a:lnTo>
                  <a:cubicBezTo>
                    <a:pt x="787400" y="987679"/>
                    <a:pt x="777875" y="988949"/>
                    <a:pt x="764286" y="988949"/>
                  </a:cubicBezTo>
                  <a:lnTo>
                    <a:pt x="563245" y="988949"/>
                  </a:lnTo>
                  <a:cubicBezTo>
                    <a:pt x="551053" y="988949"/>
                    <a:pt x="543306" y="988187"/>
                    <a:pt x="539877" y="986536"/>
                  </a:cubicBezTo>
                  <a:lnTo>
                    <a:pt x="534543" y="981710"/>
                  </a:lnTo>
                  <a:cubicBezTo>
                    <a:pt x="534035" y="970026"/>
                    <a:pt x="544957" y="962533"/>
                    <a:pt x="566547" y="954405"/>
                  </a:cubicBezTo>
                  <a:cubicBezTo>
                    <a:pt x="588137" y="946277"/>
                    <a:pt x="599059" y="934339"/>
                    <a:pt x="599059" y="918464"/>
                  </a:cubicBezTo>
                  <a:lnTo>
                    <a:pt x="597027" y="900303"/>
                  </a:lnTo>
                  <a:lnTo>
                    <a:pt x="591058" y="873887"/>
                  </a:lnTo>
                  <a:lnTo>
                    <a:pt x="552196" y="741807"/>
                  </a:lnTo>
                  <a:cubicBezTo>
                    <a:pt x="546735" y="723900"/>
                    <a:pt x="539877" y="711327"/>
                    <a:pt x="531495" y="704342"/>
                  </a:cubicBezTo>
                  <a:cubicBezTo>
                    <a:pt x="523113" y="697357"/>
                    <a:pt x="511048" y="693928"/>
                    <a:pt x="495300" y="693928"/>
                  </a:cubicBezTo>
                  <a:lnTo>
                    <a:pt x="235712" y="693928"/>
                  </a:lnTo>
                  <a:cubicBezTo>
                    <a:pt x="221742" y="693928"/>
                    <a:pt x="211582" y="696341"/>
                    <a:pt x="205232" y="701294"/>
                  </a:cubicBezTo>
                  <a:cubicBezTo>
                    <a:pt x="198882" y="706374"/>
                    <a:pt x="193040" y="717169"/>
                    <a:pt x="187579" y="733806"/>
                  </a:cubicBezTo>
                  <a:lnTo>
                    <a:pt x="157099" y="839216"/>
                  </a:lnTo>
                  <a:lnTo>
                    <a:pt x="150368" y="868299"/>
                  </a:lnTo>
                  <a:lnTo>
                    <a:pt x="148336" y="897382"/>
                  </a:lnTo>
                  <a:cubicBezTo>
                    <a:pt x="148336" y="908304"/>
                    <a:pt x="151003" y="918464"/>
                    <a:pt x="156464" y="927862"/>
                  </a:cubicBezTo>
                  <a:cubicBezTo>
                    <a:pt x="161925" y="937260"/>
                    <a:pt x="169545" y="944372"/>
                    <a:pt x="179451" y="948944"/>
                  </a:cubicBezTo>
                  <a:lnTo>
                    <a:pt x="199771" y="956310"/>
                  </a:lnTo>
                  <a:cubicBezTo>
                    <a:pt x="217297" y="962660"/>
                    <a:pt x="226187" y="969391"/>
                    <a:pt x="226187" y="976630"/>
                  </a:cubicBezTo>
                  <a:lnTo>
                    <a:pt x="223139" y="983488"/>
                  </a:lnTo>
                  <a:lnTo>
                    <a:pt x="209931" y="987679"/>
                  </a:lnTo>
                  <a:cubicBezTo>
                    <a:pt x="202184" y="988568"/>
                    <a:pt x="196469" y="988822"/>
                    <a:pt x="188849" y="988822"/>
                  </a:cubicBezTo>
                  <a:lnTo>
                    <a:pt x="31877" y="98882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23671" y="63373"/>
              <a:ext cx="764159" cy="1013206"/>
            </a:xfrm>
            <a:custGeom>
              <a:avLst/>
              <a:gdLst/>
              <a:ahLst/>
              <a:cxnLst/>
              <a:rect l="l" t="t" r="r" b="b"/>
              <a:pathLst>
                <a:path w="764159" h="1013206">
                  <a:moveTo>
                    <a:pt x="322199" y="110490"/>
                  </a:moveTo>
                  <a:cubicBezTo>
                    <a:pt x="322199" y="87503"/>
                    <a:pt x="318770" y="72390"/>
                    <a:pt x="311785" y="65532"/>
                  </a:cubicBezTo>
                  <a:cubicBezTo>
                    <a:pt x="304800" y="58674"/>
                    <a:pt x="283210" y="54991"/>
                    <a:pt x="247142" y="54991"/>
                  </a:cubicBezTo>
                  <a:cubicBezTo>
                    <a:pt x="212344" y="54991"/>
                    <a:pt x="181483" y="62484"/>
                    <a:pt x="154432" y="77597"/>
                  </a:cubicBezTo>
                  <a:cubicBezTo>
                    <a:pt x="127381" y="92710"/>
                    <a:pt x="99695" y="118237"/>
                    <a:pt x="71247" y="154432"/>
                  </a:cubicBezTo>
                  <a:lnTo>
                    <a:pt x="40132" y="205232"/>
                  </a:lnTo>
                  <a:cubicBezTo>
                    <a:pt x="29845" y="225044"/>
                    <a:pt x="20701" y="234950"/>
                    <a:pt x="13081" y="234950"/>
                  </a:cubicBezTo>
                  <a:lnTo>
                    <a:pt x="8128" y="233553"/>
                  </a:lnTo>
                  <a:lnTo>
                    <a:pt x="0" y="225044"/>
                  </a:lnTo>
                  <a:lnTo>
                    <a:pt x="1651" y="211328"/>
                  </a:lnTo>
                  <a:cubicBezTo>
                    <a:pt x="2540" y="205867"/>
                    <a:pt x="4191" y="200533"/>
                    <a:pt x="6350" y="195072"/>
                  </a:cubicBezTo>
                  <a:lnTo>
                    <a:pt x="67183" y="20447"/>
                  </a:lnTo>
                  <a:cubicBezTo>
                    <a:pt x="69469" y="12827"/>
                    <a:pt x="72009" y="7493"/>
                    <a:pt x="74676" y="4445"/>
                  </a:cubicBezTo>
                  <a:lnTo>
                    <a:pt x="81026" y="0"/>
                  </a:lnTo>
                  <a:lnTo>
                    <a:pt x="90297" y="2667"/>
                  </a:lnTo>
                  <a:cubicBezTo>
                    <a:pt x="108839" y="17145"/>
                    <a:pt x="142367" y="24384"/>
                    <a:pt x="190627" y="24384"/>
                  </a:cubicBezTo>
                  <a:lnTo>
                    <a:pt x="575691" y="24384"/>
                  </a:lnTo>
                  <a:cubicBezTo>
                    <a:pt x="624586" y="24384"/>
                    <a:pt x="657479" y="17145"/>
                    <a:pt x="674751" y="2667"/>
                  </a:cubicBezTo>
                  <a:lnTo>
                    <a:pt x="679577" y="0"/>
                  </a:lnTo>
                  <a:lnTo>
                    <a:pt x="686943" y="1397"/>
                  </a:lnTo>
                  <a:cubicBezTo>
                    <a:pt x="692404" y="6858"/>
                    <a:pt x="695071" y="12319"/>
                    <a:pt x="697738" y="20447"/>
                  </a:cubicBezTo>
                  <a:lnTo>
                    <a:pt x="760095" y="194945"/>
                  </a:lnTo>
                  <a:lnTo>
                    <a:pt x="764159" y="209931"/>
                  </a:lnTo>
                  <a:lnTo>
                    <a:pt x="764159" y="221488"/>
                  </a:lnTo>
                  <a:lnTo>
                    <a:pt x="762889" y="227203"/>
                  </a:lnTo>
                  <a:lnTo>
                    <a:pt x="754253" y="235077"/>
                  </a:lnTo>
                  <a:cubicBezTo>
                    <a:pt x="743839" y="235077"/>
                    <a:pt x="736219" y="226822"/>
                    <a:pt x="727710" y="210058"/>
                  </a:cubicBezTo>
                  <a:lnTo>
                    <a:pt x="711454" y="180975"/>
                  </a:lnTo>
                  <a:cubicBezTo>
                    <a:pt x="682625" y="137160"/>
                    <a:pt x="652907" y="105283"/>
                    <a:pt x="622427" y="85217"/>
                  </a:cubicBezTo>
                  <a:cubicBezTo>
                    <a:pt x="591947" y="65151"/>
                    <a:pt x="557149" y="55118"/>
                    <a:pt x="517906" y="55118"/>
                  </a:cubicBezTo>
                  <a:cubicBezTo>
                    <a:pt x="481711" y="55118"/>
                    <a:pt x="459994" y="58674"/>
                    <a:pt x="452628" y="65913"/>
                  </a:cubicBezTo>
                  <a:cubicBezTo>
                    <a:pt x="445262" y="73152"/>
                    <a:pt x="441452" y="88011"/>
                    <a:pt x="441452" y="110617"/>
                  </a:cubicBezTo>
                  <a:lnTo>
                    <a:pt x="441452" y="902208"/>
                  </a:lnTo>
                  <a:cubicBezTo>
                    <a:pt x="441452" y="911733"/>
                    <a:pt x="441452" y="919861"/>
                    <a:pt x="441452" y="926592"/>
                  </a:cubicBezTo>
                  <a:lnTo>
                    <a:pt x="442468" y="940689"/>
                  </a:lnTo>
                  <a:cubicBezTo>
                    <a:pt x="446532" y="956437"/>
                    <a:pt x="450088" y="961771"/>
                    <a:pt x="455041" y="964438"/>
                  </a:cubicBezTo>
                  <a:lnTo>
                    <a:pt x="461391" y="967486"/>
                  </a:lnTo>
                  <a:cubicBezTo>
                    <a:pt x="475869" y="974217"/>
                    <a:pt x="481838" y="976884"/>
                    <a:pt x="486791" y="978662"/>
                  </a:cubicBezTo>
                  <a:cubicBezTo>
                    <a:pt x="501650" y="983615"/>
                    <a:pt x="509143" y="989076"/>
                    <a:pt x="509143" y="994918"/>
                  </a:cubicBezTo>
                  <a:lnTo>
                    <a:pt x="506349" y="1006348"/>
                  </a:lnTo>
                  <a:cubicBezTo>
                    <a:pt x="495046" y="1011809"/>
                    <a:pt x="483616" y="1013206"/>
                    <a:pt x="466598" y="1013206"/>
                  </a:cubicBezTo>
                  <a:lnTo>
                    <a:pt x="297180" y="1013206"/>
                  </a:lnTo>
                  <a:cubicBezTo>
                    <a:pt x="281305" y="1013206"/>
                    <a:pt x="270510" y="1011809"/>
                    <a:pt x="264668" y="1009015"/>
                  </a:cubicBezTo>
                  <a:lnTo>
                    <a:pt x="255905" y="1001649"/>
                  </a:lnTo>
                  <a:cubicBezTo>
                    <a:pt x="255905" y="989457"/>
                    <a:pt x="262890" y="983996"/>
                    <a:pt x="276860" y="978662"/>
                  </a:cubicBezTo>
                  <a:lnTo>
                    <a:pt x="289941" y="973582"/>
                  </a:lnTo>
                  <a:cubicBezTo>
                    <a:pt x="298958" y="969518"/>
                    <a:pt x="303403" y="967105"/>
                    <a:pt x="307975" y="964438"/>
                  </a:cubicBezTo>
                  <a:lnTo>
                    <a:pt x="316103" y="955675"/>
                  </a:lnTo>
                  <a:cubicBezTo>
                    <a:pt x="321056" y="935736"/>
                    <a:pt x="322199" y="921131"/>
                    <a:pt x="322199" y="902208"/>
                  </a:cubicBezTo>
                  <a:lnTo>
                    <a:pt x="322199" y="11049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492732" y="649694"/>
            <a:ext cx="182200" cy="247021"/>
            <a:chOff x="0" y="0"/>
            <a:chExt cx="1166851" cy="15819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6876" cy="1582039"/>
            </a:xfrm>
            <a:custGeom>
              <a:avLst/>
              <a:gdLst/>
              <a:ahLst/>
              <a:cxnLst/>
              <a:rect l="l" t="t" r="r" b="b"/>
              <a:pathLst>
                <a:path w="1166876" h="1582039">
                  <a:moveTo>
                    <a:pt x="954659" y="857250"/>
                  </a:moveTo>
                  <a:cubicBezTo>
                    <a:pt x="954659" y="608076"/>
                    <a:pt x="921385" y="411861"/>
                    <a:pt x="854710" y="268605"/>
                  </a:cubicBezTo>
                  <a:cubicBezTo>
                    <a:pt x="788035" y="125349"/>
                    <a:pt x="697865" y="53721"/>
                    <a:pt x="583946" y="53721"/>
                  </a:cubicBezTo>
                  <a:cubicBezTo>
                    <a:pt x="470789" y="53721"/>
                    <a:pt x="380492" y="125349"/>
                    <a:pt x="313182" y="268605"/>
                  </a:cubicBezTo>
                  <a:cubicBezTo>
                    <a:pt x="245872" y="411861"/>
                    <a:pt x="212217" y="608076"/>
                    <a:pt x="212217" y="857250"/>
                  </a:cubicBezTo>
                  <a:cubicBezTo>
                    <a:pt x="212217" y="1078738"/>
                    <a:pt x="243459" y="1246251"/>
                    <a:pt x="305943" y="1359281"/>
                  </a:cubicBezTo>
                  <a:cubicBezTo>
                    <a:pt x="368427" y="1472565"/>
                    <a:pt x="461137" y="1529080"/>
                    <a:pt x="583946" y="1529080"/>
                  </a:cubicBezTo>
                  <a:cubicBezTo>
                    <a:pt x="706120" y="1529080"/>
                    <a:pt x="798449" y="1472565"/>
                    <a:pt x="860933" y="1359281"/>
                  </a:cubicBezTo>
                  <a:cubicBezTo>
                    <a:pt x="923417" y="1246124"/>
                    <a:pt x="954659" y="1078738"/>
                    <a:pt x="954659" y="857250"/>
                  </a:cubicBezTo>
                  <a:close/>
                  <a:moveTo>
                    <a:pt x="583946" y="0"/>
                  </a:moveTo>
                  <a:cubicBezTo>
                    <a:pt x="637159" y="0"/>
                    <a:pt x="690626" y="12827"/>
                    <a:pt x="744474" y="38227"/>
                  </a:cubicBezTo>
                  <a:cubicBezTo>
                    <a:pt x="798322" y="63627"/>
                    <a:pt x="847979" y="100711"/>
                    <a:pt x="893572" y="149098"/>
                  </a:cubicBezTo>
                  <a:cubicBezTo>
                    <a:pt x="985393" y="249174"/>
                    <a:pt x="1053846" y="357251"/>
                    <a:pt x="1099058" y="473583"/>
                  </a:cubicBezTo>
                  <a:cubicBezTo>
                    <a:pt x="1144270" y="589915"/>
                    <a:pt x="1166876" y="716407"/>
                    <a:pt x="1166876" y="853059"/>
                  </a:cubicBezTo>
                  <a:cubicBezTo>
                    <a:pt x="1166876" y="1067689"/>
                    <a:pt x="1112139" y="1242949"/>
                    <a:pt x="1002792" y="1378585"/>
                  </a:cubicBezTo>
                  <a:cubicBezTo>
                    <a:pt x="893445" y="1514221"/>
                    <a:pt x="753745" y="1582039"/>
                    <a:pt x="583946" y="1582039"/>
                  </a:cubicBezTo>
                  <a:cubicBezTo>
                    <a:pt x="414147" y="1582039"/>
                    <a:pt x="274320" y="1514348"/>
                    <a:pt x="164719" y="1379093"/>
                  </a:cubicBezTo>
                  <a:cubicBezTo>
                    <a:pt x="55118" y="1243838"/>
                    <a:pt x="0" y="1068451"/>
                    <a:pt x="0" y="853059"/>
                  </a:cubicBezTo>
                  <a:cubicBezTo>
                    <a:pt x="0" y="743331"/>
                    <a:pt x="15113" y="638937"/>
                    <a:pt x="45466" y="539877"/>
                  </a:cubicBezTo>
                  <a:cubicBezTo>
                    <a:pt x="75819" y="440817"/>
                    <a:pt x="120269" y="349123"/>
                    <a:pt x="178562" y="264414"/>
                  </a:cubicBezTo>
                  <a:cubicBezTo>
                    <a:pt x="236855" y="179705"/>
                    <a:pt x="300863" y="114935"/>
                    <a:pt x="370713" y="69342"/>
                  </a:cubicBezTo>
                  <a:cubicBezTo>
                    <a:pt x="405892" y="46609"/>
                    <a:pt x="440944" y="29337"/>
                    <a:pt x="475742" y="17526"/>
                  </a:cubicBezTo>
                  <a:cubicBezTo>
                    <a:pt x="510540" y="5715"/>
                    <a:pt x="546608" y="0"/>
                    <a:pt x="583946" y="0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78319" y="927792"/>
            <a:ext cx="105580" cy="161715"/>
            <a:chOff x="0" y="0"/>
            <a:chExt cx="676161" cy="1035660"/>
          </a:xfrm>
        </p:grpSpPr>
        <p:sp>
          <p:nvSpPr>
            <p:cNvPr id="14" name="Freeform 14"/>
            <p:cNvSpPr/>
            <p:nvPr/>
          </p:nvSpPr>
          <p:spPr>
            <a:xfrm>
              <a:off x="0" y="762"/>
              <a:ext cx="676021" cy="1033399"/>
            </a:xfrm>
            <a:custGeom>
              <a:avLst/>
              <a:gdLst/>
              <a:ahLst/>
              <a:cxnLst/>
              <a:rect l="l" t="t" r="r" b="b"/>
              <a:pathLst>
                <a:path w="676021" h="1033399">
                  <a:moveTo>
                    <a:pt x="422275" y="26416"/>
                  </a:moveTo>
                  <a:cubicBezTo>
                    <a:pt x="454787" y="26416"/>
                    <a:pt x="475996" y="18923"/>
                    <a:pt x="485902" y="3937"/>
                  </a:cubicBezTo>
                  <a:lnTo>
                    <a:pt x="489712" y="0"/>
                  </a:lnTo>
                  <a:lnTo>
                    <a:pt x="497332" y="127"/>
                  </a:lnTo>
                  <a:lnTo>
                    <a:pt x="504698" y="8255"/>
                  </a:lnTo>
                  <a:lnTo>
                    <a:pt x="601726" y="202438"/>
                  </a:lnTo>
                  <a:lnTo>
                    <a:pt x="602996" y="207899"/>
                  </a:lnTo>
                  <a:lnTo>
                    <a:pt x="602107" y="213614"/>
                  </a:lnTo>
                  <a:lnTo>
                    <a:pt x="596011" y="219075"/>
                  </a:lnTo>
                  <a:cubicBezTo>
                    <a:pt x="584835" y="219964"/>
                    <a:pt x="572389" y="209677"/>
                    <a:pt x="555625" y="188849"/>
                  </a:cubicBezTo>
                  <a:cubicBezTo>
                    <a:pt x="542544" y="171196"/>
                    <a:pt x="531495" y="157734"/>
                    <a:pt x="522351" y="148209"/>
                  </a:cubicBezTo>
                  <a:cubicBezTo>
                    <a:pt x="489458" y="113411"/>
                    <a:pt x="455041" y="89535"/>
                    <a:pt x="419227" y="76454"/>
                  </a:cubicBezTo>
                  <a:cubicBezTo>
                    <a:pt x="383413" y="63373"/>
                    <a:pt x="330073" y="56896"/>
                    <a:pt x="259207" y="56896"/>
                  </a:cubicBezTo>
                  <a:cubicBezTo>
                    <a:pt x="226695" y="56896"/>
                    <a:pt x="205994" y="60198"/>
                    <a:pt x="196977" y="67056"/>
                  </a:cubicBezTo>
                  <a:cubicBezTo>
                    <a:pt x="189357" y="73787"/>
                    <a:pt x="185547" y="88900"/>
                    <a:pt x="185547" y="112395"/>
                  </a:cubicBezTo>
                  <a:lnTo>
                    <a:pt x="185547" y="364109"/>
                  </a:lnTo>
                  <a:cubicBezTo>
                    <a:pt x="185547" y="379857"/>
                    <a:pt x="187960" y="390906"/>
                    <a:pt x="192659" y="397002"/>
                  </a:cubicBezTo>
                  <a:cubicBezTo>
                    <a:pt x="197358" y="403098"/>
                    <a:pt x="205613" y="406146"/>
                    <a:pt x="217297" y="406146"/>
                  </a:cubicBezTo>
                  <a:lnTo>
                    <a:pt x="313309" y="406146"/>
                  </a:lnTo>
                  <a:cubicBezTo>
                    <a:pt x="335915" y="406146"/>
                    <a:pt x="352933" y="404749"/>
                    <a:pt x="364490" y="402082"/>
                  </a:cubicBezTo>
                  <a:cubicBezTo>
                    <a:pt x="375920" y="399288"/>
                    <a:pt x="383794" y="394589"/>
                    <a:pt x="387731" y="387858"/>
                  </a:cubicBezTo>
                  <a:lnTo>
                    <a:pt x="397256" y="363474"/>
                  </a:lnTo>
                  <a:cubicBezTo>
                    <a:pt x="400939" y="352171"/>
                    <a:pt x="405257" y="346583"/>
                    <a:pt x="410083" y="346583"/>
                  </a:cubicBezTo>
                  <a:lnTo>
                    <a:pt x="415163" y="347345"/>
                  </a:lnTo>
                  <a:lnTo>
                    <a:pt x="422529" y="355092"/>
                  </a:lnTo>
                  <a:lnTo>
                    <a:pt x="505587" y="513588"/>
                  </a:lnTo>
                  <a:lnTo>
                    <a:pt x="507619" y="521716"/>
                  </a:lnTo>
                  <a:lnTo>
                    <a:pt x="508254" y="525145"/>
                  </a:lnTo>
                  <a:lnTo>
                    <a:pt x="507365" y="530098"/>
                  </a:lnTo>
                  <a:lnTo>
                    <a:pt x="498729" y="534543"/>
                  </a:lnTo>
                  <a:cubicBezTo>
                    <a:pt x="493268" y="534543"/>
                    <a:pt x="483870" y="528066"/>
                    <a:pt x="470408" y="514985"/>
                  </a:cubicBezTo>
                  <a:lnTo>
                    <a:pt x="441960" y="489331"/>
                  </a:lnTo>
                  <a:cubicBezTo>
                    <a:pt x="418973" y="470408"/>
                    <a:pt x="393319" y="456819"/>
                    <a:pt x="365125" y="448691"/>
                  </a:cubicBezTo>
                  <a:cubicBezTo>
                    <a:pt x="336931" y="440563"/>
                    <a:pt x="297307" y="436499"/>
                    <a:pt x="246253" y="436499"/>
                  </a:cubicBezTo>
                  <a:cubicBezTo>
                    <a:pt x="222250" y="436499"/>
                    <a:pt x="205867" y="440436"/>
                    <a:pt x="196850" y="448691"/>
                  </a:cubicBezTo>
                  <a:cubicBezTo>
                    <a:pt x="189230" y="457327"/>
                    <a:pt x="185420" y="481838"/>
                    <a:pt x="185420" y="522478"/>
                  </a:cubicBezTo>
                  <a:lnTo>
                    <a:pt x="185420" y="917067"/>
                  </a:lnTo>
                  <a:cubicBezTo>
                    <a:pt x="185420" y="944626"/>
                    <a:pt x="189992" y="962152"/>
                    <a:pt x="199263" y="969518"/>
                  </a:cubicBezTo>
                  <a:cubicBezTo>
                    <a:pt x="208534" y="976884"/>
                    <a:pt x="227584" y="980694"/>
                    <a:pt x="256413" y="980694"/>
                  </a:cubicBezTo>
                  <a:lnTo>
                    <a:pt x="322707" y="980694"/>
                  </a:lnTo>
                  <a:cubicBezTo>
                    <a:pt x="378206" y="980694"/>
                    <a:pt x="425831" y="974217"/>
                    <a:pt x="465582" y="961390"/>
                  </a:cubicBezTo>
                  <a:cubicBezTo>
                    <a:pt x="505333" y="948563"/>
                    <a:pt x="541782" y="927989"/>
                    <a:pt x="575183" y="900176"/>
                  </a:cubicBezTo>
                  <a:cubicBezTo>
                    <a:pt x="591439" y="886587"/>
                    <a:pt x="608457" y="868172"/>
                    <a:pt x="626237" y="844931"/>
                  </a:cubicBezTo>
                  <a:cubicBezTo>
                    <a:pt x="644017" y="821690"/>
                    <a:pt x="656590" y="810006"/>
                    <a:pt x="663829" y="810006"/>
                  </a:cubicBezTo>
                  <a:lnTo>
                    <a:pt x="669290" y="811276"/>
                  </a:lnTo>
                  <a:lnTo>
                    <a:pt x="676021" y="819023"/>
                  </a:lnTo>
                  <a:lnTo>
                    <a:pt x="675640" y="830072"/>
                  </a:lnTo>
                  <a:lnTo>
                    <a:pt x="670687" y="841883"/>
                  </a:lnTo>
                  <a:lnTo>
                    <a:pt x="591439" y="1004316"/>
                  </a:lnTo>
                  <a:cubicBezTo>
                    <a:pt x="584708" y="1017778"/>
                    <a:pt x="580009" y="1025906"/>
                    <a:pt x="577215" y="1028573"/>
                  </a:cubicBezTo>
                  <a:lnTo>
                    <a:pt x="570484" y="1033399"/>
                  </a:lnTo>
                  <a:lnTo>
                    <a:pt x="556895" y="1030732"/>
                  </a:lnTo>
                  <a:cubicBezTo>
                    <a:pt x="550164" y="1025779"/>
                    <a:pt x="542036" y="1021842"/>
                    <a:pt x="532511" y="1019175"/>
                  </a:cubicBezTo>
                  <a:lnTo>
                    <a:pt x="498856" y="1015238"/>
                  </a:lnTo>
                  <a:lnTo>
                    <a:pt x="41275" y="1015238"/>
                  </a:lnTo>
                  <a:cubicBezTo>
                    <a:pt x="25527" y="1015238"/>
                    <a:pt x="14605" y="1013841"/>
                    <a:pt x="8763" y="1011047"/>
                  </a:cubicBezTo>
                  <a:lnTo>
                    <a:pt x="0" y="1003681"/>
                  </a:lnTo>
                  <a:cubicBezTo>
                    <a:pt x="0" y="991489"/>
                    <a:pt x="6985" y="986155"/>
                    <a:pt x="20955" y="980694"/>
                  </a:cubicBezTo>
                  <a:lnTo>
                    <a:pt x="34036" y="975614"/>
                  </a:lnTo>
                  <a:cubicBezTo>
                    <a:pt x="43053" y="971550"/>
                    <a:pt x="47625" y="969137"/>
                    <a:pt x="52070" y="966470"/>
                  </a:cubicBezTo>
                  <a:lnTo>
                    <a:pt x="60198" y="957707"/>
                  </a:lnTo>
                  <a:cubicBezTo>
                    <a:pt x="65151" y="937768"/>
                    <a:pt x="66294" y="923163"/>
                    <a:pt x="66294" y="904240"/>
                  </a:cubicBezTo>
                  <a:lnTo>
                    <a:pt x="66294" y="129286"/>
                  </a:lnTo>
                  <a:cubicBezTo>
                    <a:pt x="66294" y="110236"/>
                    <a:pt x="65151" y="97663"/>
                    <a:pt x="62992" y="91313"/>
                  </a:cubicBezTo>
                  <a:lnTo>
                    <a:pt x="58039" y="77597"/>
                  </a:lnTo>
                  <a:lnTo>
                    <a:pt x="20955" y="61595"/>
                  </a:lnTo>
                  <a:cubicBezTo>
                    <a:pt x="7493" y="56261"/>
                    <a:pt x="508" y="50419"/>
                    <a:pt x="0" y="44069"/>
                  </a:cubicBezTo>
                  <a:lnTo>
                    <a:pt x="2667" y="34163"/>
                  </a:lnTo>
                  <a:cubicBezTo>
                    <a:pt x="13589" y="27813"/>
                    <a:pt x="24511" y="26416"/>
                    <a:pt x="41275" y="26416"/>
                  </a:cubicBezTo>
                  <a:lnTo>
                    <a:pt x="422275" y="2641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10956" y="931409"/>
            <a:ext cx="113396" cy="155031"/>
            <a:chOff x="0" y="0"/>
            <a:chExt cx="726211" cy="9928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6186" cy="992886"/>
            </a:xfrm>
            <a:custGeom>
              <a:avLst/>
              <a:gdLst/>
              <a:ahLst/>
              <a:cxnLst/>
              <a:rect l="l" t="t" r="r" b="b"/>
              <a:pathLst>
                <a:path w="726186" h="992886">
                  <a:moveTo>
                    <a:pt x="186817" y="526542"/>
                  </a:moveTo>
                  <a:cubicBezTo>
                    <a:pt x="186817" y="547751"/>
                    <a:pt x="195326" y="563626"/>
                    <a:pt x="212217" y="574294"/>
                  </a:cubicBezTo>
                  <a:cubicBezTo>
                    <a:pt x="229108" y="584962"/>
                    <a:pt x="255524" y="590169"/>
                    <a:pt x="291084" y="590169"/>
                  </a:cubicBezTo>
                  <a:cubicBezTo>
                    <a:pt x="366903" y="590169"/>
                    <a:pt x="426847" y="568452"/>
                    <a:pt x="471043" y="524764"/>
                  </a:cubicBezTo>
                  <a:cubicBezTo>
                    <a:pt x="515239" y="481330"/>
                    <a:pt x="537464" y="421386"/>
                    <a:pt x="537464" y="345186"/>
                  </a:cubicBezTo>
                  <a:cubicBezTo>
                    <a:pt x="537464" y="255016"/>
                    <a:pt x="510540" y="180721"/>
                    <a:pt x="456819" y="122174"/>
                  </a:cubicBezTo>
                  <a:cubicBezTo>
                    <a:pt x="403098" y="63627"/>
                    <a:pt x="334899" y="34544"/>
                    <a:pt x="251841" y="34544"/>
                  </a:cubicBezTo>
                  <a:cubicBezTo>
                    <a:pt x="224409" y="34544"/>
                    <a:pt x="206502" y="37719"/>
                    <a:pt x="198755" y="44069"/>
                  </a:cubicBezTo>
                  <a:cubicBezTo>
                    <a:pt x="191008" y="50419"/>
                    <a:pt x="186944" y="64770"/>
                    <a:pt x="186944" y="87249"/>
                  </a:cubicBezTo>
                  <a:lnTo>
                    <a:pt x="186944" y="526542"/>
                  </a:lnTo>
                  <a:close/>
                  <a:moveTo>
                    <a:pt x="42545" y="992886"/>
                  </a:moveTo>
                  <a:cubicBezTo>
                    <a:pt x="26797" y="992886"/>
                    <a:pt x="15494" y="991616"/>
                    <a:pt x="8763" y="988695"/>
                  </a:cubicBezTo>
                  <a:lnTo>
                    <a:pt x="889" y="981329"/>
                  </a:lnTo>
                  <a:cubicBezTo>
                    <a:pt x="0" y="969518"/>
                    <a:pt x="7493" y="963930"/>
                    <a:pt x="22352" y="957580"/>
                  </a:cubicBezTo>
                  <a:cubicBezTo>
                    <a:pt x="36830" y="952119"/>
                    <a:pt x="47371" y="947166"/>
                    <a:pt x="54102" y="942721"/>
                  </a:cubicBezTo>
                  <a:lnTo>
                    <a:pt x="62611" y="933704"/>
                  </a:lnTo>
                  <a:cubicBezTo>
                    <a:pt x="66675" y="913892"/>
                    <a:pt x="67691" y="899414"/>
                    <a:pt x="67691" y="880364"/>
                  </a:cubicBezTo>
                  <a:lnTo>
                    <a:pt x="67691" y="115062"/>
                  </a:lnTo>
                  <a:cubicBezTo>
                    <a:pt x="67691" y="93853"/>
                    <a:pt x="66675" y="79121"/>
                    <a:pt x="64643" y="70739"/>
                  </a:cubicBezTo>
                  <a:lnTo>
                    <a:pt x="58801" y="56388"/>
                  </a:lnTo>
                  <a:cubicBezTo>
                    <a:pt x="47498" y="49149"/>
                    <a:pt x="37338" y="44704"/>
                    <a:pt x="22733" y="39624"/>
                  </a:cubicBezTo>
                  <a:cubicBezTo>
                    <a:pt x="8128" y="34544"/>
                    <a:pt x="381" y="28448"/>
                    <a:pt x="0" y="21717"/>
                  </a:cubicBezTo>
                  <a:cubicBezTo>
                    <a:pt x="0" y="13462"/>
                    <a:pt x="8509" y="7874"/>
                    <a:pt x="25781" y="4699"/>
                  </a:cubicBezTo>
                  <a:cubicBezTo>
                    <a:pt x="34671" y="3302"/>
                    <a:pt x="49276" y="2286"/>
                    <a:pt x="69342" y="1270"/>
                  </a:cubicBezTo>
                  <a:cubicBezTo>
                    <a:pt x="89408" y="254"/>
                    <a:pt x="115316" y="0"/>
                    <a:pt x="146812" y="0"/>
                  </a:cubicBezTo>
                  <a:cubicBezTo>
                    <a:pt x="315214" y="0"/>
                    <a:pt x="444500" y="30226"/>
                    <a:pt x="535051" y="90678"/>
                  </a:cubicBezTo>
                  <a:cubicBezTo>
                    <a:pt x="625475" y="151130"/>
                    <a:pt x="670814" y="237363"/>
                    <a:pt x="670814" y="349250"/>
                  </a:cubicBezTo>
                  <a:cubicBezTo>
                    <a:pt x="670814" y="409702"/>
                    <a:pt x="654558" y="461264"/>
                    <a:pt x="622046" y="503809"/>
                  </a:cubicBezTo>
                  <a:cubicBezTo>
                    <a:pt x="589534" y="546354"/>
                    <a:pt x="541020" y="578866"/>
                    <a:pt x="476504" y="600964"/>
                  </a:cubicBezTo>
                  <a:lnTo>
                    <a:pt x="624713" y="888619"/>
                  </a:lnTo>
                  <a:cubicBezTo>
                    <a:pt x="639699" y="917956"/>
                    <a:pt x="660400" y="939292"/>
                    <a:pt x="686943" y="952881"/>
                  </a:cubicBezTo>
                  <a:cubicBezTo>
                    <a:pt x="712216" y="965073"/>
                    <a:pt x="725297" y="973201"/>
                    <a:pt x="726186" y="977265"/>
                  </a:cubicBezTo>
                  <a:lnTo>
                    <a:pt x="722630" y="986663"/>
                  </a:lnTo>
                  <a:cubicBezTo>
                    <a:pt x="711327" y="990727"/>
                    <a:pt x="706755" y="991616"/>
                    <a:pt x="701802" y="992124"/>
                  </a:cubicBezTo>
                  <a:cubicBezTo>
                    <a:pt x="696849" y="992632"/>
                    <a:pt x="688213" y="992886"/>
                    <a:pt x="676021" y="992886"/>
                  </a:cubicBezTo>
                  <a:lnTo>
                    <a:pt x="487426" y="992886"/>
                  </a:lnTo>
                  <a:cubicBezTo>
                    <a:pt x="467995" y="992886"/>
                    <a:pt x="455549" y="991997"/>
                    <a:pt x="450088" y="990219"/>
                  </a:cubicBezTo>
                  <a:lnTo>
                    <a:pt x="441706" y="984758"/>
                  </a:lnTo>
                  <a:cubicBezTo>
                    <a:pt x="441198" y="973074"/>
                    <a:pt x="451231" y="965073"/>
                    <a:pt x="471424" y="955294"/>
                  </a:cubicBezTo>
                  <a:cubicBezTo>
                    <a:pt x="491617" y="945515"/>
                    <a:pt x="501523" y="933577"/>
                    <a:pt x="501523" y="919099"/>
                  </a:cubicBezTo>
                  <a:lnTo>
                    <a:pt x="500634" y="907288"/>
                  </a:lnTo>
                  <a:cubicBezTo>
                    <a:pt x="496951" y="895604"/>
                    <a:pt x="493395" y="887095"/>
                    <a:pt x="487934" y="875665"/>
                  </a:cubicBezTo>
                  <a:lnTo>
                    <a:pt x="486918" y="872109"/>
                  </a:lnTo>
                  <a:lnTo>
                    <a:pt x="365633" y="618998"/>
                  </a:lnTo>
                  <a:lnTo>
                    <a:pt x="319532" y="623824"/>
                  </a:lnTo>
                  <a:lnTo>
                    <a:pt x="287020" y="624586"/>
                  </a:lnTo>
                  <a:cubicBezTo>
                    <a:pt x="278892" y="624586"/>
                    <a:pt x="269367" y="624332"/>
                    <a:pt x="258572" y="623824"/>
                  </a:cubicBezTo>
                  <a:lnTo>
                    <a:pt x="241300" y="623189"/>
                  </a:lnTo>
                  <a:lnTo>
                    <a:pt x="187579" y="619125"/>
                  </a:lnTo>
                  <a:lnTo>
                    <a:pt x="186944" y="880745"/>
                  </a:lnTo>
                  <a:cubicBezTo>
                    <a:pt x="186944" y="889762"/>
                    <a:pt x="186944" y="897890"/>
                    <a:pt x="186944" y="905002"/>
                  </a:cubicBezTo>
                  <a:lnTo>
                    <a:pt x="187833" y="919480"/>
                  </a:lnTo>
                  <a:cubicBezTo>
                    <a:pt x="191008" y="934466"/>
                    <a:pt x="194437" y="939800"/>
                    <a:pt x="199898" y="943102"/>
                  </a:cubicBezTo>
                  <a:cubicBezTo>
                    <a:pt x="205359" y="946531"/>
                    <a:pt x="215392" y="951103"/>
                    <a:pt x="230124" y="956945"/>
                  </a:cubicBezTo>
                  <a:cubicBezTo>
                    <a:pt x="244856" y="962787"/>
                    <a:pt x="252349" y="968629"/>
                    <a:pt x="252730" y="974471"/>
                  </a:cubicBezTo>
                  <a:lnTo>
                    <a:pt x="250063" y="985901"/>
                  </a:lnTo>
                  <a:cubicBezTo>
                    <a:pt x="239268" y="991235"/>
                    <a:pt x="228219" y="992632"/>
                    <a:pt x="211582" y="992632"/>
                  </a:cubicBezTo>
                  <a:lnTo>
                    <a:pt x="42545" y="99263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950" y="269620"/>
            <a:ext cx="472590" cy="300019"/>
            <a:chOff x="0" y="0"/>
            <a:chExt cx="3026575" cy="1921396"/>
          </a:xfrm>
        </p:grpSpPr>
        <p:sp>
          <p:nvSpPr>
            <p:cNvPr id="18" name="Freeform 18"/>
            <p:cNvSpPr/>
            <p:nvPr/>
          </p:nvSpPr>
          <p:spPr>
            <a:xfrm>
              <a:off x="982980" y="184404"/>
              <a:ext cx="530479" cy="383032"/>
            </a:xfrm>
            <a:custGeom>
              <a:avLst/>
              <a:gdLst/>
              <a:ahLst/>
              <a:cxnLst/>
              <a:rect l="l" t="t" r="r" b="b"/>
              <a:pathLst>
                <a:path w="530479" h="383032">
                  <a:moveTo>
                    <a:pt x="530352" y="383032"/>
                  </a:moveTo>
                  <a:lnTo>
                    <a:pt x="141097" y="0"/>
                  </a:lnTo>
                  <a:lnTo>
                    <a:pt x="0" y="383032"/>
                  </a:lnTo>
                  <a:lnTo>
                    <a:pt x="530479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13332" y="184404"/>
              <a:ext cx="530225" cy="383032"/>
            </a:xfrm>
            <a:custGeom>
              <a:avLst/>
              <a:gdLst/>
              <a:ahLst/>
              <a:cxnLst/>
              <a:rect l="l" t="t" r="r" b="b"/>
              <a:pathLst>
                <a:path w="530225" h="383032">
                  <a:moveTo>
                    <a:pt x="0" y="383032"/>
                  </a:moveTo>
                  <a:lnTo>
                    <a:pt x="530225" y="383032"/>
                  </a:lnTo>
                  <a:lnTo>
                    <a:pt x="389128" y="0"/>
                  </a:lnTo>
                  <a:lnTo>
                    <a:pt x="0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0678" y="567436"/>
              <a:ext cx="305181" cy="1290447"/>
            </a:xfrm>
            <a:custGeom>
              <a:avLst/>
              <a:gdLst/>
              <a:ahLst/>
              <a:cxnLst/>
              <a:rect l="l" t="t" r="r" b="b"/>
              <a:pathLst>
                <a:path w="305181" h="1290447">
                  <a:moveTo>
                    <a:pt x="152654" y="0"/>
                  </a:moveTo>
                  <a:lnTo>
                    <a:pt x="0" y="919226"/>
                  </a:lnTo>
                  <a:lnTo>
                    <a:pt x="152654" y="1290447"/>
                  </a:lnTo>
                  <a:lnTo>
                    <a:pt x="305181" y="919226"/>
                  </a:lnTo>
                  <a:lnTo>
                    <a:pt x="152654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03047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0"/>
                  </a:moveTo>
                  <a:lnTo>
                    <a:pt x="0" y="383032"/>
                  </a:lnTo>
                  <a:lnTo>
                    <a:pt x="479933" y="383032"/>
                  </a:lnTo>
                  <a:lnTo>
                    <a:pt x="621030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02460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383032"/>
                  </a:moveTo>
                  <a:lnTo>
                    <a:pt x="0" y="0"/>
                  </a:lnTo>
                  <a:lnTo>
                    <a:pt x="141097" y="383032"/>
                  </a:lnTo>
                  <a:lnTo>
                    <a:pt x="621030" y="383032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03047" y="567436"/>
              <a:ext cx="857758" cy="919353"/>
            </a:xfrm>
            <a:custGeom>
              <a:avLst/>
              <a:gdLst/>
              <a:ahLst/>
              <a:cxnLst/>
              <a:rect l="l" t="t" r="r" b="b"/>
              <a:pathLst>
                <a:path w="857758" h="919353">
                  <a:moveTo>
                    <a:pt x="0" y="0"/>
                  </a:moveTo>
                  <a:lnTo>
                    <a:pt x="857758" y="919353"/>
                  </a:lnTo>
                  <a:lnTo>
                    <a:pt x="479933" y="0"/>
                  </a:lnTo>
                  <a:lnTo>
                    <a:pt x="0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24077" y="63500"/>
              <a:ext cx="778383" cy="503936"/>
            </a:xfrm>
            <a:custGeom>
              <a:avLst/>
              <a:gdLst/>
              <a:ahLst/>
              <a:cxnLst/>
              <a:rect l="l" t="t" r="r" b="b"/>
              <a:pathLst>
                <a:path w="778383" h="503936">
                  <a:moveTo>
                    <a:pt x="388747" y="0"/>
                  </a:moveTo>
                  <a:lnTo>
                    <a:pt x="0" y="120904"/>
                  </a:lnTo>
                  <a:lnTo>
                    <a:pt x="389255" y="503936"/>
                  </a:lnTo>
                  <a:lnTo>
                    <a:pt x="778383" y="120904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76323" y="63500"/>
              <a:ext cx="418973" cy="157099"/>
            </a:xfrm>
            <a:custGeom>
              <a:avLst/>
              <a:gdLst/>
              <a:ahLst/>
              <a:cxnLst/>
              <a:rect l="l" t="t" r="r" b="b"/>
              <a:pathLst>
                <a:path w="418973" h="157099">
                  <a:moveTo>
                    <a:pt x="0" y="0"/>
                  </a:moveTo>
                  <a:lnTo>
                    <a:pt x="418973" y="157099"/>
                  </a:lnTo>
                  <a:lnTo>
                    <a:pt x="229743" y="0"/>
                  </a:lnTo>
                  <a:close/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998345" y="567436"/>
              <a:ext cx="799465" cy="795655"/>
            </a:xfrm>
            <a:custGeom>
              <a:avLst/>
              <a:gdLst/>
              <a:ahLst/>
              <a:cxnLst/>
              <a:rect l="l" t="t" r="r" b="b"/>
              <a:pathLst>
                <a:path w="799465" h="795655">
                  <a:moveTo>
                    <a:pt x="799465" y="0"/>
                  </a:moveTo>
                  <a:lnTo>
                    <a:pt x="525145" y="0"/>
                  </a:lnTo>
                  <a:lnTo>
                    <a:pt x="0" y="795655"/>
                  </a:lnTo>
                  <a:lnTo>
                    <a:pt x="799465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31368" y="63500"/>
              <a:ext cx="418846" cy="157099"/>
            </a:xfrm>
            <a:custGeom>
              <a:avLst/>
              <a:gdLst/>
              <a:ahLst/>
              <a:cxnLst/>
              <a:rect l="l" t="t" r="r" b="b"/>
              <a:pathLst>
                <a:path w="418846" h="157099">
                  <a:moveTo>
                    <a:pt x="189357" y="0"/>
                  </a:moveTo>
                  <a:lnTo>
                    <a:pt x="0" y="157099"/>
                  </a:lnTo>
                  <a:lnTo>
                    <a:pt x="418846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65859" y="567436"/>
              <a:ext cx="857631" cy="919353"/>
            </a:xfrm>
            <a:custGeom>
              <a:avLst/>
              <a:gdLst/>
              <a:ahLst/>
              <a:cxnLst/>
              <a:rect l="l" t="t" r="r" b="b"/>
              <a:pathLst>
                <a:path w="857631" h="919353">
                  <a:moveTo>
                    <a:pt x="0" y="919226"/>
                  </a:moveTo>
                  <a:lnTo>
                    <a:pt x="857631" y="0"/>
                  </a:lnTo>
                  <a:lnTo>
                    <a:pt x="377698" y="0"/>
                  </a:lnTo>
                  <a:lnTo>
                    <a:pt x="0" y="919353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13332" y="567309"/>
              <a:ext cx="530225" cy="919353"/>
            </a:xfrm>
            <a:custGeom>
              <a:avLst/>
              <a:gdLst/>
              <a:ahLst/>
              <a:cxnLst/>
              <a:rect l="l" t="t" r="r" b="b"/>
              <a:pathLst>
                <a:path w="530225" h="919353">
                  <a:moveTo>
                    <a:pt x="0" y="127"/>
                  </a:moveTo>
                  <a:lnTo>
                    <a:pt x="0" y="127"/>
                  </a:lnTo>
                  <a:lnTo>
                    <a:pt x="152527" y="919353"/>
                  </a:lnTo>
                  <a:lnTo>
                    <a:pt x="530225" y="0"/>
                  </a:lnTo>
                  <a:lnTo>
                    <a:pt x="0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82980" y="567436"/>
              <a:ext cx="530479" cy="919353"/>
            </a:xfrm>
            <a:custGeom>
              <a:avLst/>
              <a:gdLst/>
              <a:ahLst/>
              <a:cxnLst/>
              <a:rect l="l" t="t" r="r" b="b"/>
              <a:pathLst>
                <a:path w="530479" h="919353">
                  <a:moveTo>
                    <a:pt x="530352" y="0"/>
                  </a:moveTo>
                  <a:lnTo>
                    <a:pt x="0" y="0"/>
                  </a:lnTo>
                  <a:lnTo>
                    <a:pt x="377825" y="919353"/>
                  </a:lnTo>
                  <a:lnTo>
                    <a:pt x="530479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8854" y="220599"/>
              <a:ext cx="302387" cy="346837"/>
            </a:xfrm>
            <a:custGeom>
              <a:avLst/>
              <a:gdLst/>
              <a:ahLst/>
              <a:cxnLst/>
              <a:rect l="l" t="t" r="r" b="b"/>
              <a:pathLst>
                <a:path w="302387" h="346837">
                  <a:moveTo>
                    <a:pt x="274193" y="346837"/>
                  </a:moveTo>
                  <a:lnTo>
                    <a:pt x="302387" y="0"/>
                  </a:lnTo>
                  <a:lnTo>
                    <a:pt x="0" y="346837"/>
                  </a:lnTo>
                  <a:lnTo>
                    <a:pt x="274193" y="346837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13332" y="567436"/>
              <a:ext cx="1440815" cy="1290574"/>
            </a:xfrm>
            <a:custGeom>
              <a:avLst/>
              <a:gdLst/>
              <a:ahLst/>
              <a:cxnLst/>
              <a:rect l="l" t="t" r="r" b="b"/>
              <a:pathLst>
                <a:path w="1440815" h="1290574">
                  <a:moveTo>
                    <a:pt x="485140" y="795655"/>
                  </a:moveTo>
                  <a:lnTo>
                    <a:pt x="1010158" y="0"/>
                  </a:lnTo>
                  <a:lnTo>
                    <a:pt x="152527" y="919353"/>
                  </a:lnTo>
                  <a:lnTo>
                    <a:pt x="0" y="1290574"/>
                  </a:lnTo>
                  <a:lnTo>
                    <a:pt x="1440815" y="0"/>
                  </a:lnTo>
                  <a:lnTo>
                    <a:pt x="1284478" y="0"/>
                  </a:lnTo>
                  <a:lnTo>
                    <a:pt x="485013" y="795655"/>
                  </a:lnTo>
                  <a:lnTo>
                    <a:pt x="278892" y="1064133"/>
                  </a:lnTo>
                  <a:lnTo>
                    <a:pt x="485013" y="795655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28854" y="567436"/>
              <a:ext cx="776986" cy="761873"/>
            </a:xfrm>
            <a:custGeom>
              <a:avLst/>
              <a:gdLst/>
              <a:ahLst/>
              <a:cxnLst/>
              <a:rect l="l" t="t" r="r" b="b"/>
              <a:pathLst>
                <a:path w="776986" h="761873">
                  <a:moveTo>
                    <a:pt x="776986" y="761873"/>
                  </a:moveTo>
                  <a:lnTo>
                    <a:pt x="274193" y="0"/>
                  </a:lnTo>
                  <a:lnTo>
                    <a:pt x="0" y="0"/>
                  </a:lnTo>
                  <a:lnTo>
                    <a:pt x="776986" y="761873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2517" y="567436"/>
              <a:ext cx="1052957" cy="943102"/>
            </a:xfrm>
            <a:custGeom>
              <a:avLst/>
              <a:gdLst/>
              <a:ahLst/>
              <a:cxnLst/>
              <a:rect l="l" t="t" r="r" b="b"/>
              <a:pathLst>
                <a:path w="1052957" h="943102">
                  <a:moveTo>
                    <a:pt x="156337" y="0"/>
                  </a:moveTo>
                  <a:lnTo>
                    <a:pt x="0" y="0"/>
                  </a:lnTo>
                  <a:lnTo>
                    <a:pt x="1052957" y="943102"/>
                  </a:lnTo>
                  <a:lnTo>
                    <a:pt x="933450" y="761873"/>
                  </a:lnTo>
                  <a:lnTo>
                    <a:pt x="156337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503047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447167" y="0"/>
                  </a:moveTo>
                  <a:lnTo>
                    <a:pt x="28321" y="157099"/>
                  </a:lnTo>
                  <a:lnTo>
                    <a:pt x="0" y="503936"/>
                  </a:lnTo>
                  <a:lnTo>
                    <a:pt x="621030" y="120904"/>
                  </a:lnTo>
                  <a:lnTo>
                    <a:pt x="447929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503047" y="567436"/>
              <a:ext cx="1010158" cy="1290447"/>
            </a:xfrm>
            <a:custGeom>
              <a:avLst/>
              <a:gdLst/>
              <a:ahLst/>
              <a:cxnLst/>
              <a:rect l="l" t="t" r="r" b="b"/>
              <a:pathLst>
                <a:path w="1010158" h="1290447">
                  <a:moveTo>
                    <a:pt x="857758" y="919226"/>
                  </a:moveTo>
                  <a:lnTo>
                    <a:pt x="0" y="0"/>
                  </a:lnTo>
                  <a:lnTo>
                    <a:pt x="502793" y="761873"/>
                  </a:lnTo>
                  <a:lnTo>
                    <a:pt x="622300" y="879221"/>
                  </a:lnTo>
                  <a:lnTo>
                    <a:pt x="502793" y="761873"/>
                  </a:lnTo>
                  <a:lnTo>
                    <a:pt x="622300" y="943102"/>
                  </a:lnTo>
                  <a:lnTo>
                    <a:pt x="1010158" y="1290447"/>
                  </a:lnTo>
                  <a:lnTo>
                    <a:pt x="857504" y="919226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00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67868" y="0"/>
                  </a:moveTo>
                  <a:lnTo>
                    <a:pt x="0" y="338709"/>
                  </a:lnTo>
                  <a:lnTo>
                    <a:pt x="9017" y="346837"/>
                  </a:lnTo>
                  <a:lnTo>
                    <a:pt x="165354" y="346837"/>
                  </a:lnTo>
                  <a:lnTo>
                    <a:pt x="467868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950976" y="63500"/>
              <a:ext cx="561848" cy="120904"/>
            </a:xfrm>
            <a:custGeom>
              <a:avLst/>
              <a:gdLst/>
              <a:ahLst/>
              <a:cxnLst/>
              <a:rect l="l" t="t" r="r" b="b"/>
              <a:pathLst>
                <a:path w="561848" h="120904">
                  <a:moveTo>
                    <a:pt x="0" y="0"/>
                  </a:moveTo>
                  <a:lnTo>
                    <a:pt x="173101" y="120904"/>
                  </a:lnTo>
                  <a:lnTo>
                    <a:pt x="561848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95296" y="220599"/>
              <a:ext cx="302641" cy="346837"/>
            </a:xfrm>
            <a:custGeom>
              <a:avLst/>
              <a:gdLst/>
              <a:ahLst/>
              <a:cxnLst/>
              <a:rect l="l" t="t" r="r" b="b"/>
              <a:pathLst>
                <a:path w="302641" h="346837">
                  <a:moveTo>
                    <a:pt x="302514" y="346837"/>
                  </a:moveTo>
                  <a:lnTo>
                    <a:pt x="0" y="0"/>
                  </a:lnTo>
                  <a:lnTo>
                    <a:pt x="28321" y="346837"/>
                  </a:lnTo>
                  <a:lnTo>
                    <a:pt x="302641" y="346837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95296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58851" y="346837"/>
                  </a:moveTo>
                  <a:lnTo>
                    <a:pt x="467868" y="338709"/>
                  </a:lnTo>
                  <a:lnTo>
                    <a:pt x="0" y="0"/>
                  </a:lnTo>
                  <a:lnTo>
                    <a:pt x="302514" y="346837"/>
                  </a:lnTo>
                  <a:lnTo>
                    <a:pt x="458724" y="346837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02460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173101" y="0"/>
                  </a:moveTo>
                  <a:lnTo>
                    <a:pt x="0" y="120904"/>
                  </a:lnTo>
                  <a:lnTo>
                    <a:pt x="621030" y="503936"/>
                  </a:lnTo>
                  <a:lnTo>
                    <a:pt x="592709" y="157099"/>
                  </a:lnTo>
                  <a:lnTo>
                    <a:pt x="173863" y="0"/>
                  </a:lnTo>
                  <a:close/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13967" y="63500"/>
              <a:ext cx="561594" cy="120904"/>
            </a:xfrm>
            <a:custGeom>
              <a:avLst/>
              <a:gdLst/>
              <a:ahLst/>
              <a:cxnLst/>
              <a:rect l="l" t="t" r="r" b="b"/>
              <a:pathLst>
                <a:path w="561594" h="120904">
                  <a:moveTo>
                    <a:pt x="0" y="0"/>
                  </a:moveTo>
                  <a:lnTo>
                    <a:pt x="388493" y="120904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956384" y="932043"/>
            <a:ext cx="39626" cy="154399"/>
            <a:chOff x="0" y="0"/>
            <a:chExt cx="253771" cy="9888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3746" cy="988822"/>
            </a:xfrm>
            <a:custGeom>
              <a:avLst/>
              <a:gdLst/>
              <a:ahLst/>
              <a:cxnLst/>
              <a:rect l="l" t="t" r="r" b="b"/>
              <a:pathLst>
                <a:path w="253746" h="988822">
                  <a:moveTo>
                    <a:pt x="186690" y="877697"/>
                  </a:moveTo>
                  <a:cubicBezTo>
                    <a:pt x="186690" y="901192"/>
                    <a:pt x="187706" y="916686"/>
                    <a:pt x="190119" y="924433"/>
                  </a:cubicBezTo>
                  <a:lnTo>
                    <a:pt x="196215" y="937641"/>
                  </a:lnTo>
                  <a:cubicBezTo>
                    <a:pt x="207010" y="944372"/>
                    <a:pt x="217043" y="948690"/>
                    <a:pt x="231775" y="953897"/>
                  </a:cubicBezTo>
                  <a:cubicBezTo>
                    <a:pt x="246507" y="959104"/>
                    <a:pt x="253746" y="964692"/>
                    <a:pt x="253746" y="970534"/>
                  </a:cubicBezTo>
                  <a:lnTo>
                    <a:pt x="250952" y="981964"/>
                  </a:lnTo>
                  <a:cubicBezTo>
                    <a:pt x="239649" y="987425"/>
                    <a:pt x="228473" y="988822"/>
                    <a:pt x="211709" y="988822"/>
                  </a:cubicBezTo>
                  <a:lnTo>
                    <a:pt x="42672" y="988822"/>
                  </a:lnTo>
                  <a:cubicBezTo>
                    <a:pt x="26924" y="988822"/>
                    <a:pt x="15621" y="987425"/>
                    <a:pt x="8763" y="984631"/>
                  </a:cubicBezTo>
                  <a:lnTo>
                    <a:pt x="889" y="977265"/>
                  </a:lnTo>
                  <a:cubicBezTo>
                    <a:pt x="0" y="965073"/>
                    <a:pt x="7239" y="959739"/>
                    <a:pt x="21971" y="954278"/>
                  </a:cubicBezTo>
                  <a:cubicBezTo>
                    <a:pt x="36703" y="948817"/>
                    <a:pt x="46736" y="944372"/>
                    <a:pt x="52070" y="941070"/>
                  </a:cubicBezTo>
                  <a:lnTo>
                    <a:pt x="61595" y="931545"/>
                  </a:lnTo>
                  <a:cubicBezTo>
                    <a:pt x="66548" y="912114"/>
                    <a:pt x="67691" y="897255"/>
                    <a:pt x="67691" y="877824"/>
                  </a:cubicBezTo>
                  <a:lnTo>
                    <a:pt x="67691" y="110998"/>
                  </a:lnTo>
                  <a:cubicBezTo>
                    <a:pt x="67691" y="89789"/>
                    <a:pt x="66675" y="75057"/>
                    <a:pt x="64643" y="66675"/>
                  </a:cubicBezTo>
                  <a:lnTo>
                    <a:pt x="58928" y="52451"/>
                  </a:lnTo>
                  <a:cubicBezTo>
                    <a:pt x="48006" y="45593"/>
                    <a:pt x="37846" y="41148"/>
                    <a:pt x="22987" y="35560"/>
                  </a:cubicBezTo>
                  <a:cubicBezTo>
                    <a:pt x="8128" y="29972"/>
                    <a:pt x="508" y="23876"/>
                    <a:pt x="0" y="17653"/>
                  </a:cubicBezTo>
                  <a:lnTo>
                    <a:pt x="3048" y="7239"/>
                  </a:lnTo>
                  <a:cubicBezTo>
                    <a:pt x="15240" y="1524"/>
                    <a:pt x="26289" y="0"/>
                    <a:pt x="42672" y="0"/>
                  </a:cubicBezTo>
                  <a:lnTo>
                    <a:pt x="211836" y="0"/>
                  </a:lnTo>
                  <a:cubicBezTo>
                    <a:pt x="227584" y="0"/>
                    <a:pt x="238379" y="1397"/>
                    <a:pt x="244348" y="4064"/>
                  </a:cubicBezTo>
                  <a:lnTo>
                    <a:pt x="253365" y="11303"/>
                  </a:lnTo>
                  <a:cubicBezTo>
                    <a:pt x="253746" y="22987"/>
                    <a:pt x="246380" y="28829"/>
                    <a:pt x="231394" y="35179"/>
                  </a:cubicBezTo>
                  <a:cubicBezTo>
                    <a:pt x="216535" y="40259"/>
                    <a:pt x="206502" y="44450"/>
                    <a:pt x="201422" y="48006"/>
                  </a:cubicBezTo>
                  <a:lnTo>
                    <a:pt x="192151" y="57658"/>
                  </a:lnTo>
                  <a:cubicBezTo>
                    <a:pt x="187706" y="77089"/>
                    <a:pt x="186690" y="91948"/>
                    <a:pt x="186690" y="110871"/>
                  </a:cubicBezTo>
                  <a:lnTo>
                    <a:pt x="186690" y="877697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701239" y="645268"/>
            <a:ext cx="403635" cy="256019"/>
            <a:chOff x="0" y="0"/>
            <a:chExt cx="2584971" cy="1639608"/>
          </a:xfrm>
        </p:grpSpPr>
        <p:sp>
          <p:nvSpPr>
            <p:cNvPr id="46" name="Freeform 46"/>
            <p:cNvSpPr/>
            <p:nvPr/>
          </p:nvSpPr>
          <p:spPr>
            <a:xfrm>
              <a:off x="63500" y="63500"/>
              <a:ext cx="1184529" cy="1512697"/>
            </a:xfrm>
            <a:custGeom>
              <a:avLst/>
              <a:gdLst/>
              <a:ahLst/>
              <a:cxnLst/>
              <a:rect l="l" t="t" r="r" b="b"/>
              <a:pathLst>
                <a:path w="1184529" h="1512697">
                  <a:moveTo>
                    <a:pt x="673989" y="1342898"/>
                  </a:moveTo>
                  <a:cubicBezTo>
                    <a:pt x="673989" y="1376045"/>
                    <a:pt x="675894" y="1399032"/>
                    <a:pt x="679704" y="1411732"/>
                  </a:cubicBezTo>
                  <a:cubicBezTo>
                    <a:pt x="683514" y="1424432"/>
                    <a:pt x="689737" y="1433703"/>
                    <a:pt x="698373" y="1439164"/>
                  </a:cubicBezTo>
                  <a:cubicBezTo>
                    <a:pt x="707009" y="1444625"/>
                    <a:pt x="721868" y="1451229"/>
                    <a:pt x="743331" y="1458849"/>
                  </a:cubicBezTo>
                  <a:cubicBezTo>
                    <a:pt x="764794" y="1466469"/>
                    <a:pt x="776097" y="1475105"/>
                    <a:pt x="777494" y="1484757"/>
                  </a:cubicBezTo>
                  <a:lnTo>
                    <a:pt x="773176" y="1502410"/>
                  </a:lnTo>
                  <a:cubicBezTo>
                    <a:pt x="755904" y="1510665"/>
                    <a:pt x="739267" y="1512697"/>
                    <a:pt x="714375" y="1512697"/>
                  </a:cubicBezTo>
                  <a:lnTo>
                    <a:pt x="453517" y="1512697"/>
                  </a:lnTo>
                  <a:cubicBezTo>
                    <a:pt x="429260" y="1512697"/>
                    <a:pt x="412623" y="1510665"/>
                    <a:pt x="403352" y="1506474"/>
                  </a:cubicBezTo>
                  <a:cubicBezTo>
                    <a:pt x="393954" y="1502410"/>
                    <a:pt x="389255" y="1495171"/>
                    <a:pt x="389255" y="1484757"/>
                  </a:cubicBezTo>
                  <a:cubicBezTo>
                    <a:pt x="389255" y="1476502"/>
                    <a:pt x="399923" y="1468374"/>
                    <a:pt x="421386" y="1460373"/>
                  </a:cubicBezTo>
                  <a:cubicBezTo>
                    <a:pt x="442849" y="1452372"/>
                    <a:pt x="458978" y="1445006"/>
                    <a:pt x="470027" y="1438148"/>
                  </a:cubicBezTo>
                  <a:cubicBezTo>
                    <a:pt x="477647" y="1434084"/>
                    <a:pt x="483489" y="1424559"/>
                    <a:pt x="487680" y="1409700"/>
                  </a:cubicBezTo>
                  <a:cubicBezTo>
                    <a:pt x="491871" y="1394841"/>
                    <a:pt x="493903" y="1372616"/>
                    <a:pt x="493903" y="1342898"/>
                  </a:cubicBezTo>
                  <a:lnTo>
                    <a:pt x="493903" y="1045718"/>
                  </a:lnTo>
                  <a:cubicBezTo>
                    <a:pt x="493903" y="1014730"/>
                    <a:pt x="490728" y="985520"/>
                    <a:pt x="484632" y="958215"/>
                  </a:cubicBezTo>
                  <a:cubicBezTo>
                    <a:pt x="478536" y="930910"/>
                    <a:pt x="467995" y="900430"/>
                    <a:pt x="453644" y="866648"/>
                  </a:cubicBezTo>
                  <a:lnTo>
                    <a:pt x="128397" y="152273"/>
                  </a:lnTo>
                  <a:cubicBezTo>
                    <a:pt x="109728" y="110109"/>
                    <a:pt x="83693" y="78613"/>
                    <a:pt x="50165" y="57531"/>
                  </a:cubicBezTo>
                  <a:cubicBezTo>
                    <a:pt x="16637" y="36449"/>
                    <a:pt x="0" y="24130"/>
                    <a:pt x="0" y="20701"/>
                  </a:cubicBezTo>
                  <a:lnTo>
                    <a:pt x="4191" y="8636"/>
                  </a:lnTo>
                  <a:cubicBezTo>
                    <a:pt x="20701" y="1778"/>
                    <a:pt x="35560" y="0"/>
                    <a:pt x="56896" y="0"/>
                  </a:cubicBezTo>
                  <a:lnTo>
                    <a:pt x="376809" y="0"/>
                  </a:lnTo>
                  <a:cubicBezTo>
                    <a:pt x="395478" y="0"/>
                    <a:pt x="407162" y="1397"/>
                    <a:pt x="411988" y="4064"/>
                  </a:cubicBezTo>
                  <a:lnTo>
                    <a:pt x="419989" y="12446"/>
                  </a:lnTo>
                  <a:cubicBezTo>
                    <a:pt x="421386" y="28321"/>
                    <a:pt x="404749" y="38608"/>
                    <a:pt x="371729" y="51689"/>
                  </a:cubicBezTo>
                  <a:cubicBezTo>
                    <a:pt x="338709" y="64770"/>
                    <a:pt x="322072" y="85471"/>
                    <a:pt x="322072" y="113792"/>
                  </a:cubicBezTo>
                  <a:lnTo>
                    <a:pt x="325247" y="134493"/>
                  </a:lnTo>
                  <a:cubicBezTo>
                    <a:pt x="327279" y="140716"/>
                    <a:pt x="329057" y="145923"/>
                    <a:pt x="330454" y="150114"/>
                  </a:cubicBezTo>
                  <a:cubicBezTo>
                    <a:pt x="331851" y="154305"/>
                    <a:pt x="335915" y="162941"/>
                    <a:pt x="342900" y="175895"/>
                  </a:cubicBezTo>
                  <a:lnTo>
                    <a:pt x="641858" y="875792"/>
                  </a:lnTo>
                  <a:lnTo>
                    <a:pt x="930783" y="228854"/>
                  </a:lnTo>
                  <a:cubicBezTo>
                    <a:pt x="933577" y="221996"/>
                    <a:pt x="936244" y="214503"/>
                    <a:pt x="939038" y="206629"/>
                  </a:cubicBezTo>
                  <a:lnTo>
                    <a:pt x="948309" y="176022"/>
                  </a:lnTo>
                  <a:lnTo>
                    <a:pt x="955548" y="129540"/>
                  </a:lnTo>
                  <a:cubicBezTo>
                    <a:pt x="955548" y="116459"/>
                    <a:pt x="951230" y="103505"/>
                    <a:pt x="942594" y="90805"/>
                  </a:cubicBezTo>
                  <a:cubicBezTo>
                    <a:pt x="933958" y="78105"/>
                    <a:pt x="922782" y="68199"/>
                    <a:pt x="908939" y="61214"/>
                  </a:cubicBezTo>
                  <a:lnTo>
                    <a:pt x="871728" y="46609"/>
                  </a:lnTo>
                  <a:cubicBezTo>
                    <a:pt x="850392" y="40386"/>
                    <a:pt x="839597" y="31750"/>
                    <a:pt x="839597" y="20701"/>
                  </a:cubicBezTo>
                  <a:lnTo>
                    <a:pt x="844042" y="9525"/>
                  </a:lnTo>
                  <a:cubicBezTo>
                    <a:pt x="862076" y="2032"/>
                    <a:pt x="876554" y="0"/>
                    <a:pt x="896620" y="0"/>
                  </a:cubicBezTo>
                  <a:lnTo>
                    <a:pt x="1135761" y="0"/>
                  </a:lnTo>
                  <a:cubicBezTo>
                    <a:pt x="1155065" y="0"/>
                    <a:pt x="1167638" y="1397"/>
                    <a:pt x="1173607" y="4064"/>
                  </a:cubicBezTo>
                  <a:lnTo>
                    <a:pt x="1183132" y="12446"/>
                  </a:lnTo>
                  <a:cubicBezTo>
                    <a:pt x="1184529" y="28956"/>
                    <a:pt x="1175258" y="38989"/>
                    <a:pt x="1156589" y="50800"/>
                  </a:cubicBezTo>
                  <a:lnTo>
                    <a:pt x="1138047" y="61214"/>
                  </a:lnTo>
                  <a:cubicBezTo>
                    <a:pt x="1106297" y="71628"/>
                    <a:pt x="1081278" y="85344"/>
                    <a:pt x="1063117" y="102616"/>
                  </a:cubicBezTo>
                  <a:cubicBezTo>
                    <a:pt x="1044956" y="119888"/>
                    <a:pt x="1024001" y="154686"/>
                    <a:pt x="1000633" y="207264"/>
                  </a:cubicBezTo>
                  <a:lnTo>
                    <a:pt x="720725" y="831469"/>
                  </a:lnTo>
                  <a:cubicBezTo>
                    <a:pt x="713740" y="845947"/>
                    <a:pt x="707009" y="862965"/>
                    <a:pt x="700405" y="882269"/>
                  </a:cubicBezTo>
                  <a:lnTo>
                    <a:pt x="684403" y="935101"/>
                  </a:lnTo>
                  <a:cubicBezTo>
                    <a:pt x="681609" y="949579"/>
                    <a:pt x="679196" y="966851"/>
                    <a:pt x="677037" y="986917"/>
                  </a:cubicBezTo>
                  <a:lnTo>
                    <a:pt x="673989" y="1043813"/>
                  </a:lnTo>
                  <a:lnTo>
                    <a:pt x="673989" y="1343025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295654" y="63500"/>
              <a:ext cx="1225804" cy="1512570"/>
            </a:xfrm>
            <a:custGeom>
              <a:avLst/>
              <a:gdLst/>
              <a:ahLst/>
              <a:cxnLst/>
              <a:rect l="l" t="t" r="r" b="b"/>
              <a:pathLst>
                <a:path w="1225804" h="1512570">
                  <a:moveTo>
                    <a:pt x="337185" y="951484"/>
                  </a:moveTo>
                  <a:lnTo>
                    <a:pt x="334264" y="963930"/>
                  </a:lnTo>
                  <a:lnTo>
                    <a:pt x="333248" y="981583"/>
                  </a:lnTo>
                  <a:cubicBezTo>
                    <a:pt x="333248" y="991997"/>
                    <a:pt x="336423" y="999998"/>
                    <a:pt x="342519" y="1005459"/>
                  </a:cubicBezTo>
                  <a:cubicBezTo>
                    <a:pt x="350139" y="1010412"/>
                    <a:pt x="359791" y="1012698"/>
                    <a:pt x="371602" y="1012698"/>
                  </a:cubicBezTo>
                  <a:lnTo>
                    <a:pt x="744855" y="1012698"/>
                  </a:lnTo>
                  <a:cubicBezTo>
                    <a:pt x="758698" y="1012698"/>
                    <a:pt x="770128" y="1009142"/>
                    <a:pt x="779145" y="1001776"/>
                  </a:cubicBezTo>
                  <a:cubicBezTo>
                    <a:pt x="788162" y="994410"/>
                    <a:pt x="792988" y="985647"/>
                    <a:pt x="793623" y="975233"/>
                  </a:cubicBezTo>
                  <a:lnTo>
                    <a:pt x="791591" y="957707"/>
                  </a:lnTo>
                  <a:cubicBezTo>
                    <a:pt x="791591" y="951484"/>
                    <a:pt x="790194" y="944626"/>
                    <a:pt x="787400" y="937006"/>
                  </a:cubicBezTo>
                  <a:lnTo>
                    <a:pt x="570611" y="226695"/>
                  </a:lnTo>
                  <a:lnTo>
                    <a:pt x="552196" y="226822"/>
                  </a:lnTo>
                  <a:lnTo>
                    <a:pt x="337185" y="951357"/>
                  </a:lnTo>
                  <a:close/>
                  <a:moveTo>
                    <a:pt x="48641" y="1512570"/>
                  </a:moveTo>
                  <a:cubicBezTo>
                    <a:pt x="29972" y="1512570"/>
                    <a:pt x="17526" y="1511046"/>
                    <a:pt x="11430" y="1507998"/>
                  </a:cubicBezTo>
                  <a:lnTo>
                    <a:pt x="1397" y="1499489"/>
                  </a:lnTo>
                  <a:cubicBezTo>
                    <a:pt x="0" y="1480058"/>
                    <a:pt x="12065" y="1469898"/>
                    <a:pt x="36195" y="1460881"/>
                  </a:cubicBezTo>
                  <a:lnTo>
                    <a:pt x="44450" y="1457706"/>
                  </a:lnTo>
                  <a:cubicBezTo>
                    <a:pt x="79629" y="1443228"/>
                    <a:pt x="105537" y="1427480"/>
                    <a:pt x="122047" y="1410716"/>
                  </a:cubicBezTo>
                  <a:cubicBezTo>
                    <a:pt x="138557" y="1393952"/>
                    <a:pt x="155194" y="1358392"/>
                    <a:pt x="171831" y="1304544"/>
                  </a:cubicBezTo>
                  <a:lnTo>
                    <a:pt x="574548" y="0"/>
                  </a:lnTo>
                  <a:lnTo>
                    <a:pt x="681228" y="0"/>
                  </a:lnTo>
                  <a:lnTo>
                    <a:pt x="1096391" y="1360424"/>
                  </a:lnTo>
                  <a:cubicBezTo>
                    <a:pt x="1108837" y="1401191"/>
                    <a:pt x="1133602" y="1432560"/>
                    <a:pt x="1170940" y="1454658"/>
                  </a:cubicBezTo>
                  <a:cubicBezTo>
                    <a:pt x="1206119" y="1474724"/>
                    <a:pt x="1224407" y="1487170"/>
                    <a:pt x="1225804" y="1491869"/>
                  </a:cubicBezTo>
                  <a:lnTo>
                    <a:pt x="1221486" y="1503172"/>
                  </a:lnTo>
                  <a:cubicBezTo>
                    <a:pt x="1204214" y="1510792"/>
                    <a:pt x="1189609" y="1512570"/>
                    <a:pt x="1168908" y="1512570"/>
                  </a:cubicBezTo>
                  <a:lnTo>
                    <a:pt x="861441" y="1512570"/>
                  </a:lnTo>
                  <a:cubicBezTo>
                    <a:pt x="842772" y="1512570"/>
                    <a:pt x="830961" y="1511427"/>
                    <a:pt x="825627" y="1509014"/>
                  </a:cubicBezTo>
                  <a:lnTo>
                    <a:pt x="817499" y="1501648"/>
                  </a:lnTo>
                  <a:cubicBezTo>
                    <a:pt x="816737" y="1483741"/>
                    <a:pt x="833374" y="1472311"/>
                    <a:pt x="866521" y="1459865"/>
                  </a:cubicBezTo>
                  <a:cubicBezTo>
                    <a:pt x="899668" y="1447419"/>
                    <a:pt x="916178" y="1429131"/>
                    <a:pt x="916178" y="1405001"/>
                  </a:cubicBezTo>
                  <a:lnTo>
                    <a:pt x="913130" y="1376934"/>
                  </a:lnTo>
                  <a:lnTo>
                    <a:pt x="903986" y="1336548"/>
                  </a:lnTo>
                  <a:lnTo>
                    <a:pt x="844423" y="1134491"/>
                  </a:lnTo>
                  <a:cubicBezTo>
                    <a:pt x="836168" y="1106932"/>
                    <a:pt x="825500" y="1087882"/>
                    <a:pt x="812800" y="1077214"/>
                  </a:cubicBezTo>
                  <a:cubicBezTo>
                    <a:pt x="800100" y="1066546"/>
                    <a:pt x="781431" y="1061212"/>
                    <a:pt x="757301" y="1061212"/>
                  </a:cubicBezTo>
                  <a:lnTo>
                    <a:pt x="360426" y="1061212"/>
                  </a:lnTo>
                  <a:cubicBezTo>
                    <a:pt x="338963" y="1061212"/>
                    <a:pt x="323469" y="1065022"/>
                    <a:pt x="313817" y="1072642"/>
                  </a:cubicBezTo>
                  <a:cubicBezTo>
                    <a:pt x="304038" y="1080262"/>
                    <a:pt x="295148" y="1096899"/>
                    <a:pt x="286766" y="1122426"/>
                  </a:cubicBezTo>
                  <a:lnTo>
                    <a:pt x="240157" y="1283970"/>
                  </a:lnTo>
                  <a:lnTo>
                    <a:pt x="229743" y="1328420"/>
                  </a:lnTo>
                  <a:lnTo>
                    <a:pt x="226695" y="1372997"/>
                  </a:lnTo>
                  <a:cubicBezTo>
                    <a:pt x="226695" y="1389634"/>
                    <a:pt x="230886" y="1405128"/>
                    <a:pt x="239141" y="1419606"/>
                  </a:cubicBezTo>
                  <a:cubicBezTo>
                    <a:pt x="247396" y="1434084"/>
                    <a:pt x="259080" y="1444752"/>
                    <a:pt x="274193" y="1451610"/>
                  </a:cubicBezTo>
                  <a:lnTo>
                    <a:pt x="305308" y="1463040"/>
                  </a:lnTo>
                  <a:cubicBezTo>
                    <a:pt x="332232" y="1472692"/>
                    <a:pt x="345694" y="1483106"/>
                    <a:pt x="345694" y="1494028"/>
                  </a:cubicBezTo>
                  <a:lnTo>
                    <a:pt x="341249" y="1504315"/>
                  </a:lnTo>
                  <a:cubicBezTo>
                    <a:pt x="326771" y="1509903"/>
                    <a:pt x="320929" y="1510919"/>
                    <a:pt x="315214" y="1511554"/>
                  </a:cubicBezTo>
                  <a:lnTo>
                    <a:pt x="288798" y="1512570"/>
                  </a:lnTo>
                  <a:lnTo>
                    <a:pt x="48641" y="151257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4033212" y="932025"/>
            <a:ext cx="111494" cy="154439"/>
            <a:chOff x="0" y="0"/>
            <a:chExt cx="714032" cy="98906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3994" cy="989203"/>
            </a:xfrm>
            <a:custGeom>
              <a:avLst/>
              <a:gdLst/>
              <a:ahLst/>
              <a:cxnLst/>
              <a:rect l="l" t="t" r="r" b="b"/>
              <a:pathLst>
                <a:path w="713994" h="989203">
                  <a:moveTo>
                    <a:pt x="592201" y="111252"/>
                  </a:moveTo>
                  <a:cubicBezTo>
                    <a:pt x="592201" y="95377"/>
                    <a:pt x="590296" y="82042"/>
                    <a:pt x="586105" y="71247"/>
                  </a:cubicBezTo>
                  <a:cubicBezTo>
                    <a:pt x="582930" y="60833"/>
                    <a:pt x="577469" y="53340"/>
                    <a:pt x="569595" y="48514"/>
                  </a:cubicBezTo>
                  <a:cubicBezTo>
                    <a:pt x="561721" y="43688"/>
                    <a:pt x="550037" y="38989"/>
                    <a:pt x="534670" y="34290"/>
                  </a:cubicBezTo>
                  <a:cubicBezTo>
                    <a:pt x="519303" y="29591"/>
                    <a:pt x="511175" y="24003"/>
                    <a:pt x="510286" y="17780"/>
                  </a:cubicBezTo>
                  <a:lnTo>
                    <a:pt x="514096" y="7493"/>
                  </a:lnTo>
                  <a:cubicBezTo>
                    <a:pt x="529463" y="1651"/>
                    <a:pt x="542417" y="127"/>
                    <a:pt x="560324" y="127"/>
                  </a:cubicBezTo>
                  <a:lnTo>
                    <a:pt x="653034" y="127"/>
                  </a:lnTo>
                  <a:cubicBezTo>
                    <a:pt x="675640" y="127"/>
                    <a:pt x="691261" y="1524"/>
                    <a:pt x="700151" y="4191"/>
                  </a:cubicBezTo>
                  <a:lnTo>
                    <a:pt x="713486" y="11430"/>
                  </a:lnTo>
                  <a:cubicBezTo>
                    <a:pt x="713994" y="23114"/>
                    <a:pt x="704977" y="28829"/>
                    <a:pt x="686943" y="34671"/>
                  </a:cubicBezTo>
                  <a:lnTo>
                    <a:pt x="671830" y="38862"/>
                  </a:lnTo>
                  <a:cubicBezTo>
                    <a:pt x="661035" y="42545"/>
                    <a:pt x="654431" y="45466"/>
                    <a:pt x="650367" y="48133"/>
                  </a:cubicBezTo>
                  <a:cubicBezTo>
                    <a:pt x="643128" y="52578"/>
                    <a:pt x="637413" y="60325"/>
                    <a:pt x="633095" y="71120"/>
                  </a:cubicBezTo>
                  <a:cubicBezTo>
                    <a:pt x="628777" y="82042"/>
                    <a:pt x="626618" y="95377"/>
                    <a:pt x="626618" y="111125"/>
                  </a:cubicBezTo>
                  <a:lnTo>
                    <a:pt x="626618" y="962660"/>
                  </a:lnTo>
                  <a:cubicBezTo>
                    <a:pt x="626618" y="973074"/>
                    <a:pt x="625856" y="979932"/>
                    <a:pt x="624205" y="983234"/>
                  </a:cubicBezTo>
                  <a:lnTo>
                    <a:pt x="618617" y="988568"/>
                  </a:lnTo>
                  <a:cubicBezTo>
                    <a:pt x="606425" y="989076"/>
                    <a:pt x="600329" y="975741"/>
                    <a:pt x="593979" y="949071"/>
                  </a:cubicBezTo>
                  <a:cubicBezTo>
                    <a:pt x="587629" y="922401"/>
                    <a:pt x="577342" y="897255"/>
                    <a:pt x="562864" y="873887"/>
                  </a:cubicBezTo>
                  <a:lnTo>
                    <a:pt x="115062" y="109728"/>
                  </a:lnTo>
                  <a:lnTo>
                    <a:pt x="115062" y="861822"/>
                  </a:lnTo>
                  <a:cubicBezTo>
                    <a:pt x="115062" y="882142"/>
                    <a:pt x="117094" y="898906"/>
                    <a:pt x="121158" y="912241"/>
                  </a:cubicBezTo>
                  <a:cubicBezTo>
                    <a:pt x="125222" y="925576"/>
                    <a:pt x="131699" y="935228"/>
                    <a:pt x="140843" y="941070"/>
                  </a:cubicBezTo>
                  <a:cubicBezTo>
                    <a:pt x="147066" y="945515"/>
                    <a:pt x="159131" y="950214"/>
                    <a:pt x="176657" y="954913"/>
                  </a:cubicBezTo>
                  <a:cubicBezTo>
                    <a:pt x="194183" y="959612"/>
                    <a:pt x="203327" y="965073"/>
                    <a:pt x="203708" y="970915"/>
                  </a:cubicBezTo>
                  <a:lnTo>
                    <a:pt x="200025" y="982472"/>
                  </a:lnTo>
                  <a:cubicBezTo>
                    <a:pt x="185674" y="987933"/>
                    <a:pt x="170815" y="989203"/>
                    <a:pt x="148209" y="989203"/>
                  </a:cubicBezTo>
                  <a:lnTo>
                    <a:pt x="50038" y="989203"/>
                  </a:lnTo>
                  <a:cubicBezTo>
                    <a:pt x="31623" y="989203"/>
                    <a:pt x="18669" y="987933"/>
                    <a:pt x="11176" y="985139"/>
                  </a:cubicBezTo>
                  <a:lnTo>
                    <a:pt x="0" y="977519"/>
                  </a:lnTo>
                  <a:cubicBezTo>
                    <a:pt x="0" y="966343"/>
                    <a:pt x="7747" y="961390"/>
                    <a:pt x="22987" y="955929"/>
                  </a:cubicBezTo>
                  <a:cubicBezTo>
                    <a:pt x="38227" y="950468"/>
                    <a:pt x="49911" y="944880"/>
                    <a:pt x="57531" y="939038"/>
                  </a:cubicBezTo>
                  <a:cubicBezTo>
                    <a:pt x="65151" y="934085"/>
                    <a:pt x="70993" y="925449"/>
                    <a:pt x="75184" y="913257"/>
                  </a:cubicBezTo>
                  <a:lnTo>
                    <a:pt x="78359" y="901319"/>
                  </a:lnTo>
                  <a:cubicBezTo>
                    <a:pt x="80137" y="885952"/>
                    <a:pt x="80645" y="875792"/>
                    <a:pt x="80645" y="863092"/>
                  </a:cubicBezTo>
                  <a:lnTo>
                    <a:pt x="80645" y="111125"/>
                  </a:lnTo>
                  <a:cubicBezTo>
                    <a:pt x="80645" y="91694"/>
                    <a:pt x="79502" y="77470"/>
                    <a:pt x="77343" y="68580"/>
                  </a:cubicBezTo>
                  <a:lnTo>
                    <a:pt x="70993" y="53213"/>
                  </a:lnTo>
                  <a:cubicBezTo>
                    <a:pt x="59309" y="45974"/>
                    <a:pt x="49276" y="41402"/>
                    <a:pt x="35433" y="36068"/>
                  </a:cubicBezTo>
                  <a:cubicBezTo>
                    <a:pt x="21590" y="30734"/>
                    <a:pt x="13716" y="24511"/>
                    <a:pt x="12827" y="17780"/>
                  </a:cubicBezTo>
                  <a:lnTo>
                    <a:pt x="15875" y="7366"/>
                  </a:lnTo>
                  <a:cubicBezTo>
                    <a:pt x="28067" y="1651"/>
                    <a:pt x="39243" y="127"/>
                    <a:pt x="55626" y="127"/>
                  </a:cubicBezTo>
                  <a:lnTo>
                    <a:pt x="184912" y="0"/>
                  </a:lnTo>
                  <a:lnTo>
                    <a:pt x="592201" y="704088"/>
                  </a:lnTo>
                  <a:lnTo>
                    <a:pt x="592201" y="11125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137000" y="655182"/>
            <a:ext cx="149222" cy="240848"/>
            <a:chOff x="0" y="0"/>
            <a:chExt cx="955650" cy="15424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421" cy="1541399"/>
            </a:xfrm>
            <a:custGeom>
              <a:avLst/>
              <a:gdLst/>
              <a:ahLst/>
              <a:cxnLst/>
              <a:rect l="l" t="t" r="r" b="b"/>
              <a:pathLst>
                <a:path w="955421" h="1541399">
                  <a:moveTo>
                    <a:pt x="101473" y="169799"/>
                  </a:moveTo>
                  <a:lnTo>
                    <a:pt x="101473" y="157480"/>
                  </a:lnTo>
                  <a:cubicBezTo>
                    <a:pt x="101473" y="128397"/>
                    <a:pt x="99695" y="109220"/>
                    <a:pt x="96266" y="99441"/>
                  </a:cubicBezTo>
                  <a:cubicBezTo>
                    <a:pt x="94234" y="86995"/>
                    <a:pt x="88646" y="78486"/>
                    <a:pt x="79756" y="73533"/>
                  </a:cubicBezTo>
                  <a:lnTo>
                    <a:pt x="32004" y="53848"/>
                  </a:lnTo>
                  <a:cubicBezTo>
                    <a:pt x="11430" y="45593"/>
                    <a:pt x="635" y="36576"/>
                    <a:pt x="0" y="26924"/>
                  </a:cubicBezTo>
                  <a:lnTo>
                    <a:pt x="4191" y="11684"/>
                  </a:lnTo>
                  <a:cubicBezTo>
                    <a:pt x="20701" y="2159"/>
                    <a:pt x="37719" y="0"/>
                    <a:pt x="63246" y="0"/>
                  </a:cubicBezTo>
                  <a:lnTo>
                    <a:pt x="322072" y="0"/>
                  </a:lnTo>
                  <a:cubicBezTo>
                    <a:pt x="346202" y="0"/>
                    <a:pt x="363093" y="2159"/>
                    <a:pt x="372745" y="6223"/>
                  </a:cubicBezTo>
                  <a:cubicBezTo>
                    <a:pt x="382397" y="10287"/>
                    <a:pt x="387604" y="17272"/>
                    <a:pt x="388239" y="26924"/>
                  </a:cubicBezTo>
                  <a:cubicBezTo>
                    <a:pt x="388239" y="35941"/>
                    <a:pt x="376428" y="44831"/>
                    <a:pt x="353060" y="53848"/>
                  </a:cubicBezTo>
                  <a:cubicBezTo>
                    <a:pt x="329565" y="61468"/>
                    <a:pt x="313944" y="68072"/>
                    <a:pt x="305943" y="73533"/>
                  </a:cubicBezTo>
                  <a:cubicBezTo>
                    <a:pt x="297942" y="78994"/>
                    <a:pt x="291973" y="88519"/>
                    <a:pt x="287782" y="101600"/>
                  </a:cubicBezTo>
                  <a:cubicBezTo>
                    <a:pt x="284988" y="118110"/>
                    <a:pt x="283591" y="140843"/>
                    <a:pt x="283591" y="169799"/>
                  </a:cubicBezTo>
                  <a:lnTo>
                    <a:pt x="283591" y="1362583"/>
                  </a:lnTo>
                  <a:cubicBezTo>
                    <a:pt x="283591" y="1403985"/>
                    <a:pt x="290830" y="1430909"/>
                    <a:pt x="305308" y="1443355"/>
                  </a:cubicBezTo>
                  <a:cubicBezTo>
                    <a:pt x="320548" y="1454404"/>
                    <a:pt x="352933" y="1459992"/>
                    <a:pt x="402590" y="1459992"/>
                  </a:cubicBezTo>
                  <a:cubicBezTo>
                    <a:pt x="475107" y="1459992"/>
                    <a:pt x="539623" y="1453769"/>
                    <a:pt x="596138" y="1441323"/>
                  </a:cubicBezTo>
                  <a:cubicBezTo>
                    <a:pt x="652653" y="1428877"/>
                    <a:pt x="702310" y="1409192"/>
                    <a:pt x="744728" y="1382395"/>
                  </a:cubicBezTo>
                  <a:cubicBezTo>
                    <a:pt x="787146" y="1355344"/>
                    <a:pt x="827405" y="1318133"/>
                    <a:pt x="865378" y="1270508"/>
                  </a:cubicBezTo>
                  <a:cubicBezTo>
                    <a:pt x="903351" y="1222883"/>
                    <a:pt x="927100" y="1199007"/>
                    <a:pt x="936752" y="1199007"/>
                  </a:cubicBezTo>
                  <a:lnTo>
                    <a:pt x="946023" y="1201039"/>
                  </a:lnTo>
                  <a:cubicBezTo>
                    <a:pt x="952246" y="1207389"/>
                    <a:pt x="954024" y="1211453"/>
                    <a:pt x="955421" y="1217676"/>
                  </a:cubicBezTo>
                  <a:lnTo>
                    <a:pt x="954786" y="1229741"/>
                  </a:lnTo>
                  <a:lnTo>
                    <a:pt x="947166" y="1247648"/>
                  </a:lnTo>
                  <a:lnTo>
                    <a:pt x="826008" y="1496060"/>
                  </a:lnTo>
                  <a:cubicBezTo>
                    <a:pt x="815594" y="1517396"/>
                    <a:pt x="807720" y="1530223"/>
                    <a:pt x="802132" y="1534287"/>
                  </a:cubicBezTo>
                  <a:lnTo>
                    <a:pt x="793496" y="1541272"/>
                  </a:lnTo>
                  <a:lnTo>
                    <a:pt x="782701" y="1541399"/>
                  </a:lnTo>
                  <a:lnTo>
                    <a:pt x="776605" y="1539240"/>
                  </a:lnTo>
                  <a:cubicBezTo>
                    <a:pt x="762889" y="1528953"/>
                    <a:pt x="750316" y="1523111"/>
                    <a:pt x="735838" y="1519047"/>
                  </a:cubicBezTo>
                  <a:cubicBezTo>
                    <a:pt x="721360" y="1514983"/>
                    <a:pt x="704088" y="1512824"/>
                    <a:pt x="684022" y="1512824"/>
                  </a:cubicBezTo>
                  <a:lnTo>
                    <a:pt x="63246" y="1512824"/>
                  </a:lnTo>
                  <a:cubicBezTo>
                    <a:pt x="39116" y="1512824"/>
                    <a:pt x="22479" y="1510792"/>
                    <a:pt x="13462" y="1506601"/>
                  </a:cubicBezTo>
                  <a:cubicBezTo>
                    <a:pt x="4445" y="1502410"/>
                    <a:pt x="0" y="1495044"/>
                    <a:pt x="0" y="1484757"/>
                  </a:cubicBezTo>
                  <a:cubicBezTo>
                    <a:pt x="0" y="1476502"/>
                    <a:pt x="10668" y="1468120"/>
                    <a:pt x="32004" y="1459865"/>
                  </a:cubicBezTo>
                  <a:lnTo>
                    <a:pt x="58928" y="1448943"/>
                  </a:lnTo>
                  <a:cubicBezTo>
                    <a:pt x="65913" y="1445895"/>
                    <a:pt x="72644" y="1442212"/>
                    <a:pt x="79629" y="1438021"/>
                  </a:cubicBezTo>
                  <a:cubicBezTo>
                    <a:pt x="86614" y="1433830"/>
                    <a:pt x="92075" y="1424559"/>
                    <a:pt x="96139" y="1410081"/>
                  </a:cubicBezTo>
                  <a:cubicBezTo>
                    <a:pt x="99568" y="1394206"/>
                    <a:pt x="101346" y="1371854"/>
                    <a:pt x="101346" y="1342771"/>
                  </a:cubicBezTo>
                  <a:lnTo>
                    <a:pt x="101346" y="169799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177360" y="928420"/>
            <a:ext cx="111924" cy="159707"/>
            <a:chOff x="0" y="0"/>
            <a:chExt cx="716788" cy="102280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16915" cy="1022731"/>
            </a:xfrm>
            <a:custGeom>
              <a:avLst/>
              <a:gdLst/>
              <a:ahLst/>
              <a:cxnLst/>
              <a:rect l="l" t="t" r="r" b="b"/>
              <a:pathLst>
                <a:path w="716915" h="1022731">
                  <a:moveTo>
                    <a:pt x="538099" y="907796"/>
                  </a:moveTo>
                  <a:lnTo>
                    <a:pt x="538099" y="655320"/>
                  </a:lnTo>
                  <a:cubicBezTo>
                    <a:pt x="538099" y="637286"/>
                    <a:pt x="536956" y="625094"/>
                    <a:pt x="534670" y="618744"/>
                  </a:cubicBezTo>
                  <a:lnTo>
                    <a:pt x="530098" y="605536"/>
                  </a:lnTo>
                  <a:cubicBezTo>
                    <a:pt x="519684" y="598297"/>
                    <a:pt x="509778" y="593598"/>
                    <a:pt x="494792" y="588010"/>
                  </a:cubicBezTo>
                  <a:cubicBezTo>
                    <a:pt x="479806" y="582422"/>
                    <a:pt x="472313" y="576707"/>
                    <a:pt x="471805" y="570738"/>
                  </a:cubicBezTo>
                  <a:lnTo>
                    <a:pt x="474472" y="559308"/>
                  </a:lnTo>
                  <a:cubicBezTo>
                    <a:pt x="485267" y="553974"/>
                    <a:pt x="496316" y="552577"/>
                    <a:pt x="513080" y="552577"/>
                  </a:cubicBezTo>
                  <a:lnTo>
                    <a:pt x="675386" y="552577"/>
                  </a:lnTo>
                  <a:cubicBezTo>
                    <a:pt x="691642" y="552577"/>
                    <a:pt x="702310" y="553974"/>
                    <a:pt x="707517" y="556641"/>
                  </a:cubicBezTo>
                  <a:lnTo>
                    <a:pt x="715899" y="564134"/>
                  </a:lnTo>
                  <a:cubicBezTo>
                    <a:pt x="716788" y="576199"/>
                    <a:pt x="709549" y="581914"/>
                    <a:pt x="695071" y="587756"/>
                  </a:cubicBezTo>
                  <a:cubicBezTo>
                    <a:pt x="680212" y="592709"/>
                    <a:pt x="670179" y="597027"/>
                    <a:pt x="664972" y="600583"/>
                  </a:cubicBezTo>
                  <a:lnTo>
                    <a:pt x="655828" y="610235"/>
                  </a:lnTo>
                  <a:cubicBezTo>
                    <a:pt x="651256" y="629666"/>
                    <a:pt x="650494" y="644652"/>
                    <a:pt x="650494" y="663575"/>
                  </a:cubicBezTo>
                  <a:lnTo>
                    <a:pt x="650494" y="910463"/>
                  </a:lnTo>
                  <a:cubicBezTo>
                    <a:pt x="650494" y="931291"/>
                    <a:pt x="651891" y="945896"/>
                    <a:pt x="654939" y="954405"/>
                  </a:cubicBezTo>
                  <a:cubicBezTo>
                    <a:pt x="657987" y="962914"/>
                    <a:pt x="663829" y="970153"/>
                    <a:pt x="672846" y="975995"/>
                  </a:cubicBezTo>
                  <a:cubicBezTo>
                    <a:pt x="676021" y="977773"/>
                    <a:pt x="684276" y="980948"/>
                    <a:pt x="697865" y="985393"/>
                  </a:cubicBezTo>
                  <a:lnTo>
                    <a:pt x="716407" y="992886"/>
                  </a:lnTo>
                  <a:cubicBezTo>
                    <a:pt x="716915" y="1005586"/>
                    <a:pt x="697611" y="1011428"/>
                    <a:pt x="659384" y="1015873"/>
                  </a:cubicBezTo>
                  <a:cubicBezTo>
                    <a:pt x="642239" y="1017651"/>
                    <a:pt x="619252" y="1019302"/>
                    <a:pt x="590296" y="1020699"/>
                  </a:cubicBezTo>
                  <a:lnTo>
                    <a:pt x="498221" y="1022731"/>
                  </a:lnTo>
                  <a:cubicBezTo>
                    <a:pt x="426974" y="1022731"/>
                    <a:pt x="367538" y="1017016"/>
                    <a:pt x="319913" y="1005459"/>
                  </a:cubicBezTo>
                  <a:cubicBezTo>
                    <a:pt x="272288" y="993902"/>
                    <a:pt x="229997" y="975233"/>
                    <a:pt x="193040" y="949452"/>
                  </a:cubicBezTo>
                  <a:cubicBezTo>
                    <a:pt x="131699" y="907542"/>
                    <a:pt x="84201" y="852043"/>
                    <a:pt x="50546" y="783082"/>
                  </a:cubicBezTo>
                  <a:cubicBezTo>
                    <a:pt x="16891" y="714121"/>
                    <a:pt x="0" y="636651"/>
                    <a:pt x="0" y="550418"/>
                  </a:cubicBezTo>
                  <a:cubicBezTo>
                    <a:pt x="0" y="481711"/>
                    <a:pt x="10033" y="415290"/>
                    <a:pt x="30226" y="351536"/>
                  </a:cubicBezTo>
                  <a:cubicBezTo>
                    <a:pt x="50292" y="287528"/>
                    <a:pt x="80137" y="227838"/>
                    <a:pt x="119888" y="172212"/>
                  </a:cubicBezTo>
                  <a:cubicBezTo>
                    <a:pt x="159639" y="116586"/>
                    <a:pt x="202819" y="74041"/>
                    <a:pt x="249809" y="44704"/>
                  </a:cubicBezTo>
                  <a:cubicBezTo>
                    <a:pt x="273304" y="30226"/>
                    <a:pt x="296926" y="19177"/>
                    <a:pt x="320548" y="11557"/>
                  </a:cubicBezTo>
                  <a:cubicBezTo>
                    <a:pt x="344170" y="3937"/>
                    <a:pt x="368173" y="0"/>
                    <a:pt x="392557" y="0"/>
                  </a:cubicBezTo>
                  <a:cubicBezTo>
                    <a:pt x="416433" y="0"/>
                    <a:pt x="443357" y="4953"/>
                    <a:pt x="473456" y="14986"/>
                  </a:cubicBezTo>
                  <a:cubicBezTo>
                    <a:pt x="503555" y="25019"/>
                    <a:pt x="521462" y="29845"/>
                    <a:pt x="527304" y="29845"/>
                  </a:cubicBezTo>
                  <a:cubicBezTo>
                    <a:pt x="537718" y="29845"/>
                    <a:pt x="547243" y="24892"/>
                    <a:pt x="556006" y="14986"/>
                  </a:cubicBezTo>
                  <a:lnTo>
                    <a:pt x="570357" y="0"/>
                  </a:lnTo>
                  <a:cubicBezTo>
                    <a:pt x="577088" y="0"/>
                    <a:pt x="580898" y="1651"/>
                    <a:pt x="583819" y="4826"/>
                  </a:cubicBezTo>
                  <a:lnTo>
                    <a:pt x="589534" y="12954"/>
                  </a:lnTo>
                  <a:lnTo>
                    <a:pt x="657860" y="216154"/>
                  </a:lnTo>
                  <a:lnTo>
                    <a:pt x="658495" y="221615"/>
                  </a:lnTo>
                  <a:lnTo>
                    <a:pt x="657860" y="229235"/>
                  </a:lnTo>
                  <a:lnTo>
                    <a:pt x="652653" y="234188"/>
                  </a:lnTo>
                  <a:cubicBezTo>
                    <a:pt x="642239" y="235204"/>
                    <a:pt x="631190" y="224409"/>
                    <a:pt x="615823" y="203073"/>
                  </a:cubicBezTo>
                  <a:lnTo>
                    <a:pt x="602996" y="184658"/>
                  </a:lnTo>
                  <a:cubicBezTo>
                    <a:pt x="563753" y="128778"/>
                    <a:pt x="528193" y="89154"/>
                    <a:pt x="496316" y="66040"/>
                  </a:cubicBezTo>
                  <a:cubicBezTo>
                    <a:pt x="464439" y="42926"/>
                    <a:pt x="429895" y="31242"/>
                    <a:pt x="392430" y="31242"/>
                  </a:cubicBezTo>
                  <a:cubicBezTo>
                    <a:pt x="318389" y="31242"/>
                    <a:pt x="257429" y="76708"/>
                    <a:pt x="209296" y="167513"/>
                  </a:cubicBezTo>
                  <a:cubicBezTo>
                    <a:pt x="161290" y="258445"/>
                    <a:pt x="137287" y="376809"/>
                    <a:pt x="137287" y="522732"/>
                  </a:cubicBezTo>
                  <a:cubicBezTo>
                    <a:pt x="137287" y="667258"/>
                    <a:pt x="164592" y="781431"/>
                    <a:pt x="219202" y="864743"/>
                  </a:cubicBezTo>
                  <a:cubicBezTo>
                    <a:pt x="273812" y="948055"/>
                    <a:pt x="347345" y="989838"/>
                    <a:pt x="439801" y="989838"/>
                  </a:cubicBezTo>
                  <a:cubicBezTo>
                    <a:pt x="478536" y="989838"/>
                    <a:pt x="504698" y="985520"/>
                    <a:pt x="517906" y="976630"/>
                  </a:cubicBezTo>
                  <a:cubicBezTo>
                    <a:pt x="531114" y="967740"/>
                    <a:pt x="537845" y="944880"/>
                    <a:pt x="537845" y="907923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266032" y="1420206"/>
            <a:ext cx="7027937" cy="4634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5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MENU</a:t>
            </a:r>
          </a:p>
          <a:p>
            <a:pPr algn="ctr">
              <a:lnSpc>
                <a:spcPts val="1689"/>
              </a:lnSpc>
            </a:pPr>
            <a:r>
              <a:rPr lang="en-US" sz="1299" b="1" i="1" dirty="0" err="1">
                <a:solidFill>
                  <a:srgbClr val="383838"/>
                </a:solidFill>
                <a:latin typeface="Cormorant Bold Italics"/>
                <a:ea typeface="Cormorant Bold Italics"/>
                <a:cs typeface="Cormorant Bold Italics"/>
                <a:sym typeface="Cormorant Bold Italics"/>
              </a:rPr>
              <a:t>koktajlowe</a:t>
            </a: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200"/>
              </a:lnSpc>
            </a:pP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PRZEKĄSKI ZIMNE </a:t>
            </a:r>
          </a:p>
          <a:p>
            <a:pPr algn="ctr">
              <a:lnSpc>
                <a:spcPts val="1200"/>
              </a:lnSpc>
            </a:pPr>
            <a:r>
              <a:rPr lang="en-US" sz="8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do </a:t>
            </a:r>
            <a:r>
              <a:rPr lang="en-US" sz="8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wyboru</a:t>
            </a:r>
            <a:r>
              <a:rPr lang="en-US" sz="8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6 </a:t>
            </a:r>
            <a:r>
              <a:rPr lang="en-US" sz="8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pozycji</a:t>
            </a:r>
            <a:r>
              <a:rPr lang="en-US" sz="8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</a:p>
          <a:p>
            <a:pPr algn="ctr">
              <a:lnSpc>
                <a:spcPts val="1200"/>
              </a:lnSpc>
            </a:pPr>
            <a:endParaRPr lang="en-US" sz="899" i="1" dirty="0">
              <a:solidFill>
                <a:srgbClr val="383838"/>
              </a:solidFill>
              <a:latin typeface="Cormorant Italics"/>
              <a:ea typeface="Cormorant Italics"/>
              <a:cs typeface="Cormorant Italics"/>
              <a:sym typeface="Cormoran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Roladka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indyka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zapiekana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bekonem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pudrze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prażonych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pistacji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 / LF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Rostbef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panierowany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ziołach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różowo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borowikowym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młotkowanym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pieprzem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GF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Roladka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wolno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schabu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faszerowana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concasee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wędzonej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śliwki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żurawiny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GF / LF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Pâte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dzika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glazurze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buraczanej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młotkowanym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zielonym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pieprzem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bałtyckiego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matiasa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pełnoziarnistym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toście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kaparami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</a:t>
            </a:r>
            <a:endParaRPr lang="pl-PL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łososia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glazurze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dodatkiem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białego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sferycznym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kawiorem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marakui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zestami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limonki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Trufle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pieczonego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łososia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pudrze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koperkowym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Trufle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wędzonej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ryby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jadalnej</a:t>
            </a:r>
            <a:endParaRPr lang="pl-PL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Rillettes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grzybowe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serwowane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koszyczku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ziołowego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parzonego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ciasta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rozmarynową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choinką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Trufle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dojrzewającego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sera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lazur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pudrze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pistacjowym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GF</a:t>
            </a: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Kruchy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korpusik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grzybową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panna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cottą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galaretką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tymiankową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wege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        </a:t>
            </a:r>
          </a:p>
          <a:p>
            <a:pPr algn="ctr">
              <a:lnSpc>
                <a:spcPts val="120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00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DESER</a:t>
            </a:r>
          </a:p>
          <a:p>
            <a:pPr algn="ctr">
              <a:lnSpc>
                <a:spcPts val="1200"/>
              </a:lnSpc>
            </a:pPr>
            <a:r>
              <a:rPr lang="en-US" sz="8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Do </a:t>
            </a:r>
            <a:r>
              <a:rPr lang="en-US" sz="8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wyboru</a:t>
            </a:r>
            <a:r>
              <a:rPr lang="en-US" sz="8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3 </a:t>
            </a:r>
            <a:r>
              <a:rPr lang="en-US" sz="8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pozycje</a:t>
            </a:r>
            <a:r>
              <a:rPr lang="en-US" sz="8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</a:p>
          <a:p>
            <a:pPr algn="ctr">
              <a:lnSpc>
                <a:spcPts val="1200"/>
              </a:lnSpc>
            </a:pPr>
            <a:endParaRPr lang="en-US" sz="899" i="1" dirty="0">
              <a:solidFill>
                <a:srgbClr val="383838"/>
              </a:solidFill>
              <a:latin typeface="Cormorant Italics"/>
              <a:ea typeface="Cormorant Italics"/>
              <a:cs typeface="Cormorant Italics"/>
              <a:sym typeface="Cormorant Italics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Kostka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czekoladzie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muffin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waniliowym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rozmarynową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choinką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tarta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pralinowo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migdałowa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opalana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bezą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Torcik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malinową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czekoladowej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polewie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żurawina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bezik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konfiturą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rozmarynem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00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Mini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florentynka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" y="9727358"/>
            <a:ext cx="7559995" cy="15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i="1">
                <a:solidFill>
                  <a:srgbClr val="383838"/>
                </a:solidFill>
                <a:latin typeface="Cormorant Light Italics"/>
                <a:ea typeface="Cormorant Light Italics"/>
                <a:cs typeface="Cormorant Light Italics"/>
                <a:sym typeface="Cormorant Light Italics"/>
              </a:rPr>
              <a:t>*Oferta dla minimum 50 osób. Dla grup poniżej 50 osób - wycena indywidualna.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Korkowa 47          02-972 Warszawa          NIP: 9512366654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70716" y="927999"/>
            <a:ext cx="100696" cy="161924"/>
            <a:chOff x="0" y="0"/>
            <a:chExt cx="644881" cy="10369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906" cy="1037082"/>
            </a:xfrm>
            <a:custGeom>
              <a:avLst/>
              <a:gdLst/>
              <a:ahLst/>
              <a:cxnLst/>
              <a:rect l="l" t="t" r="r" b="b"/>
              <a:pathLst>
                <a:path w="644906" h="1037082">
                  <a:moveTo>
                    <a:pt x="367411" y="0"/>
                  </a:moveTo>
                  <a:cubicBezTo>
                    <a:pt x="349885" y="0"/>
                    <a:pt x="331978" y="2413"/>
                    <a:pt x="313944" y="7112"/>
                  </a:cubicBezTo>
                  <a:lnTo>
                    <a:pt x="260477" y="27813"/>
                  </a:lnTo>
                  <a:cubicBezTo>
                    <a:pt x="225298" y="45974"/>
                    <a:pt x="193040" y="71628"/>
                    <a:pt x="163703" y="105029"/>
                  </a:cubicBezTo>
                  <a:cubicBezTo>
                    <a:pt x="110490" y="166116"/>
                    <a:pt x="69723" y="235077"/>
                    <a:pt x="41529" y="312166"/>
                  </a:cubicBezTo>
                  <a:cubicBezTo>
                    <a:pt x="17145" y="378841"/>
                    <a:pt x="3302" y="448945"/>
                    <a:pt x="0" y="522605"/>
                  </a:cubicBezTo>
                  <a:lnTo>
                    <a:pt x="0" y="522605"/>
                  </a:lnTo>
                  <a:lnTo>
                    <a:pt x="0" y="591439"/>
                  </a:lnTo>
                  <a:cubicBezTo>
                    <a:pt x="2921" y="655066"/>
                    <a:pt x="13843" y="713994"/>
                    <a:pt x="32766" y="768350"/>
                  </a:cubicBezTo>
                  <a:cubicBezTo>
                    <a:pt x="55118" y="832231"/>
                    <a:pt x="87757" y="887476"/>
                    <a:pt x="130556" y="934085"/>
                  </a:cubicBezTo>
                  <a:cubicBezTo>
                    <a:pt x="163576" y="968502"/>
                    <a:pt x="200152" y="994156"/>
                    <a:pt x="240538" y="1011301"/>
                  </a:cubicBezTo>
                  <a:cubicBezTo>
                    <a:pt x="280924" y="1028446"/>
                    <a:pt x="324993" y="1037082"/>
                    <a:pt x="372872" y="1037082"/>
                  </a:cubicBezTo>
                  <a:lnTo>
                    <a:pt x="372872" y="1037082"/>
                  </a:lnTo>
                  <a:cubicBezTo>
                    <a:pt x="451866" y="1037082"/>
                    <a:pt x="516890" y="1012190"/>
                    <a:pt x="568071" y="962279"/>
                  </a:cubicBezTo>
                  <a:cubicBezTo>
                    <a:pt x="619252" y="912368"/>
                    <a:pt x="644906" y="850138"/>
                    <a:pt x="644906" y="775208"/>
                  </a:cubicBezTo>
                  <a:cubicBezTo>
                    <a:pt x="644906" y="765683"/>
                    <a:pt x="643636" y="758952"/>
                    <a:pt x="638175" y="750824"/>
                  </a:cubicBezTo>
                  <a:lnTo>
                    <a:pt x="629412" y="748792"/>
                  </a:lnTo>
                  <a:cubicBezTo>
                    <a:pt x="619506" y="748792"/>
                    <a:pt x="612521" y="760984"/>
                    <a:pt x="608457" y="785368"/>
                  </a:cubicBezTo>
                  <a:lnTo>
                    <a:pt x="596265" y="836041"/>
                  </a:lnTo>
                  <a:cubicBezTo>
                    <a:pt x="579501" y="882523"/>
                    <a:pt x="554736" y="917702"/>
                    <a:pt x="521843" y="941578"/>
                  </a:cubicBezTo>
                  <a:cubicBezTo>
                    <a:pt x="488950" y="965454"/>
                    <a:pt x="448056" y="977519"/>
                    <a:pt x="399288" y="977519"/>
                  </a:cubicBezTo>
                  <a:cubicBezTo>
                    <a:pt x="314452" y="977519"/>
                    <a:pt x="249682" y="941197"/>
                    <a:pt x="204724" y="868299"/>
                  </a:cubicBezTo>
                  <a:cubicBezTo>
                    <a:pt x="159766" y="795401"/>
                    <a:pt x="137414" y="689610"/>
                    <a:pt x="137414" y="550418"/>
                  </a:cubicBezTo>
                  <a:cubicBezTo>
                    <a:pt x="137414" y="393192"/>
                    <a:pt x="159004" y="267843"/>
                    <a:pt x="202057" y="174244"/>
                  </a:cubicBezTo>
                  <a:cubicBezTo>
                    <a:pt x="245110" y="80645"/>
                    <a:pt x="301498" y="33782"/>
                    <a:pt x="371475" y="33782"/>
                  </a:cubicBezTo>
                  <a:cubicBezTo>
                    <a:pt x="403606" y="33782"/>
                    <a:pt x="433705" y="45085"/>
                    <a:pt x="462153" y="67945"/>
                  </a:cubicBezTo>
                  <a:cubicBezTo>
                    <a:pt x="490601" y="90805"/>
                    <a:pt x="522859" y="130429"/>
                    <a:pt x="558927" y="187198"/>
                  </a:cubicBezTo>
                  <a:lnTo>
                    <a:pt x="569722" y="204978"/>
                  </a:lnTo>
                  <a:cubicBezTo>
                    <a:pt x="583692" y="227711"/>
                    <a:pt x="594741" y="239014"/>
                    <a:pt x="606044" y="239014"/>
                  </a:cubicBezTo>
                  <a:lnTo>
                    <a:pt x="613283" y="232283"/>
                  </a:lnTo>
                  <a:lnTo>
                    <a:pt x="614426" y="224155"/>
                  </a:lnTo>
                  <a:lnTo>
                    <a:pt x="613029" y="218059"/>
                  </a:lnTo>
                  <a:lnTo>
                    <a:pt x="610362" y="207899"/>
                  </a:lnTo>
                  <a:lnTo>
                    <a:pt x="550799" y="28448"/>
                  </a:lnTo>
                  <a:lnTo>
                    <a:pt x="546735" y="16383"/>
                  </a:lnTo>
                  <a:lnTo>
                    <a:pt x="540639" y="6223"/>
                  </a:lnTo>
                  <a:cubicBezTo>
                    <a:pt x="538353" y="2794"/>
                    <a:pt x="535686" y="762"/>
                    <a:pt x="529717" y="762"/>
                  </a:cubicBezTo>
                  <a:cubicBezTo>
                    <a:pt x="528574" y="762"/>
                    <a:pt x="527431" y="889"/>
                    <a:pt x="526161" y="1016"/>
                  </a:cubicBezTo>
                  <a:lnTo>
                    <a:pt x="513334" y="14351"/>
                  </a:lnTo>
                  <a:cubicBezTo>
                    <a:pt x="506349" y="22987"/>
                    <a:pt x="499364" y="27305"/>
                    <a:pt x="492633" y="27305"/>
                  </a:cubicBezTo>
                  <a:lnTo>
                    <a:pt x="446659" y="14351"/>
                  </a:lnTo>
                  <a:cubicBezTo>
                    <a:pt x="417322" y="4826"/>
                    <a:pt x="390906" y="0"/>
                    <a:pt x="367411" y="0"/>
                  </a:cubicBezTo>
                  <a:close/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73661" y="654211"/>
            <a:ext cx="173468" cy="237160"/>
            <a:chOff x="0" y="0"/>
            <a:chExt cx="1110932" cy="1518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518920"/>
            </a:xfrm>
            <a:custGeom>
              <a:avLst/>
              <a:gdLst/>
              <a:ahLst/>
              <a:cxnLst/>
              <a:rect l="l" t="t" r="r" b="b"/>
              <a:pathLst>
                <a:path w="1110869" h="1518920">
                  <a:moveTo>
                    <a:pt x="285750" y="805434"/>
                  </a:moveTo>
                  <a:cubicBezTo>
                    <a:pt x="285750" y="837946"/>
                    <a:pt x="298704" y="862203"/>
                    <a:pt x="324612" y="878459"/>
                  </a:cubicBezTo>
                  <a:cubicBezTo>
                    <a:pt x="350520" y="894715"/>
                    <a:pt x="390652" y="902716"/>
                    <a:pt x="445262" y="902716"/>
                  </a:cubicBezTo>
                  <a:cubicBezTo>
                    <a:pt x="561213" y="902716"/>
                    <a:pt x="653034" y="869442"/>
                    <a:pt x="720598" y="802767"/>
                  </a:cubicBezTo>
                  <a:cubicBezTo>
                    <a:pt x="788162" y="736092"/>
                    <a:pt x="822071" y="644525"/>
                    <a:pt x="822071" y="527812"/>
                  </a:cubicBezTo>
                  <a:cubicBezTo>
                    <a:pt x="822071" y="389763"/>
                    <a:pt x="781050" y="275971"/>
                    <a:pt x="698881" y="186690"/>
                  </a:cubicBezTo>
                  <a:cubicBezTo>
                    <a:pt x="616712" y="97409"/>
                    <a:pt x="512191" y="52832"/>
                    <a:pt x="385191" y="52832"/>
                  </a:cubicBezTo>
                  <a:cubicBezTo>
                    <a:pt x="343027" y="52832"/>
                    <a:pt x="315976" y="57658"/>
                    <a:pt x="303911" y="67310"/>
                  </a:cubicBezTo>
                  <a:cubicBezTo>
                    <a:pt x="291846" y="76962"/>
                    <a:pt x="285750" y="99060"/>
                    <a:pt x="285750" y="133604"/>
                  </a:cubicBezTo>
                  <a:lnTo>
                    <a:pt x="285750" y="805434"/>
                  </a:lnTo>
                  <a:close/>
                  <a:moveTo>
                    <a:pt x="65024" y="1518793"/>
                  </a:moveTo>
                  <a:cubicBezTo>
                    <a:pt x="40894" y="1518793"/>
                    <a:pt x="23749" y="1516761"/>
                    <a:pt x="13462" y="1512570"/>
                  </a:cubicBezTo>
                  <a:cubicBezTo>
                    <a:pt x="5842" y="1508506"/>
                    <a:pt x="1397" y="1501267"/>
                    <a:pt x="0" y="1490853"/>
                  </a:cubicBezTo>
                  <a:cubicBezTo>
                    <a:pt x="0" y="1483233"/>
                    <a:pt x="11430" y="1474597"/>
                    <a:pt x="34163" y="1464945"/>
                  </a:cubicBezTo>
                  <a:cubicBezTo>
                    <a:pt x="56261" y="1456563"/>
                    <a:pt x="72517" y="1449070"/>
                    <a:pt x="82804" y="1442085"/>
                  </a:cubicBezTo>
                  <a:cubicBezTo>
                    <a:pt x="90424" y="1437894"/>
                    <a:pt x="95758" y="1428242"/>
                    <a:pt x="98933" y="1413129"/>
                  </a:cubicBezTo>
                  <a:cubicBezTo>
                    <a:pt x="102108" y="1398016"/>
                    <a:pt x="103505" y="1375918"/>
                    <a:pt x="103505" y="1346835"/>
                  </a:cubicBezTo>
                  <a:lnTo>
                    <a:pt x="103505" y="176022"/>
                  </a:lnTo>
                  <a:cubicBezTo>
                    <a:pt x="103505" y="143637"/>
                    <a:pt x="101981" y="121031"/>
                    <a:pt x="98933" y="108331"/>
                  </a:cubicBezTo>
                  <a:cubicBezTo>
                    <a:pt x="95885" y="95631"/>
                    <a:pt x="89916" y="86233"/>
                    <a:pt x="81280" y="80772"/>
                  </a:cubicBezTo>
                  <a:cubicBezTo>
                    <a:pt x="72644" y="75311"/>
                    <a:pt x="57150" y="68580"/>
                    <a:pt x="34671" y="60579"/>
                  </a:cubicBezTo>
                  <a:cubicBezTo>
                    <a:pt x="12192" y="52578"/>
                    <a:pt x="762" y="43434"/>
                    <a:pt x="0" y="33147"/>
                  </a:cubicBezTo>
                  <a:cubicBezTo>
                    <a:pt x="0" y="20701"/>
                    <a:pt x="13081" y="12065"/>
                    <a:pt x="39370" y="7366"/>
                  </a:cubicBezTo>
                  <a:cubicBezTo>
                    <a:pt x="53086" y="5207"/>
                    <a:pt x="75438" y="3556"/>
                    <a:pt x="106172" y="2159"/>
                  </a:cubicBezTo>
                  <a:cubicBezTo>
                    <a:pt x="136906" y="762"/>
                    <a:pt x="176276" y="0"/>
                    <a:pt x="224663" y="0"/>
                  </a:cubicBezTo>
                  <a:cubicBezTo>
                    <a:pt x="482092" y="0"/>
                    <a:pt x="680085" y="46228"/>
                    <a:pt x="818388" y="138684"/>
                  </a:cubicBezTo>
                  <a:cubicBezTo>
                    <a:pt x="956691" y="231140"/>
                    <a:pt x="1026033" y="363093"/>
                    <a:pt x="1026033" y="534289"/>
                  </a:cubicBezTo>
                  <a:cubicBezTo>
                    <a:pt x="1026033" y="626745"/>
                    <a:pt x="1001141" y="705612"/>
                    <a:pt x="951484" y="770890"/>
                  </a:cubicBezTo>
                  <a:cubicBezTo>
                    <a:pt x="901827" y="836168"/>
                    <a:pt x="827532" y="885571"/>
                    <a:pt x="728853" y="919480"/>
                  </a:cubicBezTo>
                  <a:lnTo>
                    <a:pt x="955548" y="1359535"/>
                  </a:lnTo>
                  <a:cubicBezTo>
                    <a:pt x="978281" y="1404366"/>
                    <a:pt x="1010031" y="1437132"/>
                    <a:pt x="1050798" y="1457833"/>
                  </a:cubicBezTo>
                  <a:cubicBezTo>
                    <a:pt x="1089406" y="1476502"/>
                    <a:pt x="1109472" y="1488821"/>
                    <a:pt x="1110869" y="1495171"/>
                  </a:cubicBezTo>
                  <a:lnTo>
                    <a:pt x="1105408" y="1509649"/>
                  </a:lnTo>
                  <a:cubicBezTo>
                    <a:pt x="1088136" y="1515872"/>
                    <a:pt x="1081151" y="1517269"/>
                    <a:pt x="1073531" y="1517904"/>
                  </a:cubicBezTo>
                  <a:cubicBezTo>
                    <a:pt x="1065911" y="1518539"/>
                    <a:pt x="1052703" y="1518920"/>
                    <a:pt x="1034161" y="1518920"/>
                  </a:cubicBezTo>
                  <a:lnTo>
                    <a:pt x="745617" y="1518920"/>
                  </a:lnTo>
                  <a:cubicBezTo>
                    <a:pt x="715899" y="1518920"/>
                    <a:pt x="696849" y="1517650"/>
                    <a:pt x="688594" y="1514856"/>
                  </a:cubicBezTo>
                  <a:lnTo>
                    <a:pt x="675767" y="1506474"/>
                  </a:lnTo>
                  <a:cubicBezTo>
                    <a:pt x="675005" y="1488567"/>
                    <a:pt x="690372" y="1476375"/>
                    <a:pt x="721106" y="1461516"/>
                  </a:cubicBezTo>
                  <a:cubicBezTo>
                    <a:pt x="751840" y="1446657"/>
                    <a:pt x="767207" y="1428242"/>
                    <a:pt x="767207" y="1406144"/>
                  </a:cubicBezTo>
                  <a:lnTo>
                    <a:pt x="763016" y="1379347"/>
                  </a:lnTo>
                  <a:cubicBezTo>
                    <a:pt x="760222" y="1370330"/>
                    <a:pt x="754761" y="1357249"/>
                    <a:pt x="746379" y="1339977"/>
                  </a:cubicBezTo>
                  <a:lnTo>
                    <a:pt x="744728" y="1334516"/>
                  </a:lnTo>
                  <a:lnTo>
                    <a:pt x="559308" y="947293"/>
                  </a:lnTo>
                  <a:lnTo>
                    <a:pt x="488823" y="954532"/>
                  </a:lnTo>
                  <a:lnTo>
                    <a:pt x="439166" y="955548"/>
                  </a:lnTo>
                  <a:cubicBezTo>
                    <a:pt x="426720" y="955548"/>
                    <a:pt x="412242" y="955294"/>
                    <a:pt x="395605" y="954532"/>
                  </a:cubicBezTo>
                  <a:cubicBezTo>
                    <a:pt x="378968" y="953770"/>
                    <a:pt x="369062" y="953516"/>
                    <a:pt x="365633" y="953516"/>
                  </a:cubicBezTo>
                  <a:lnTo>
                    <a:pt x="286893" y="947293"/>
                  </a:lnTo>
                  <a:lnTo>
                    <a:pt x="285877" y="1347470"/>
                  </a:lnTo>
                  <a:cubicBezTo>
                    <a:pt x="285877" y="1361186"/>
                    <a:pt x="285877" y="1373632"/>
                    <a:pt x="285877" y="1384681"/>
                  </a:cubicBezTo>
                  <a:lnTo>
                    <a:pt x="289560" y="1418209"/>
                  </a:lnTo>
                  <a:cubicBezTo>
                    <a:pt x="291973" y="1429639"/>
                    <a:pt x="297307" y="1437767"/>
                    <a:pt x="305562" y="1442974"/>
                  </a:cubicBezTo>
                  <a:cubicBezTo>
                    <a:pt x="313817" y="1448054"/>
                    <a:pt x="329184" y="1455166"/>
                    <a:pt x="351663" y="1464056"/>
                  </a:cubicBezTo>
                  <a:cubicBezTo>
                    <a:pt x="374142" y="1472946"/>
                    <a:pt x="385572" y="1481963"/>
                    <a:pt x="386334" y="1490853"/>
                  </a:cubicBezTo>
                  <a:lnTo>
                    <a:pt x="382143" y="1508379"/>
                  </a:lnTo>
                  <a:cubicBezTo>
                    <a:pt x="365633" y="1516634"/>
                    <a:pt x="348742" y="1518666"/>
                    <a:pt x="323342" y="1518666"/>
                  </a:cubicBezTo>
                  <a:lnTo>
                    <a:pt x="65024" y="151866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84650" y="918321"/>
            <a:ext cx="273456" cy="178035"/>
            <a:chOff x="0" y="0"/>
            <a:chExt cx="1751279" cy="1140181"/>
          </a:xfrm>
        </p:grpSpPr>
        <p:sp>
          <p:nvSpPr>
            <p:cNvPr id="9" name="Freeform 9"/>
            <p:cNvSpPr/>
            <p:nvPr/>
          </p:nvSpPr>
          <p:spPr>
            <a:xfrm>
              <a:off x="63373" y="87884"/>
              <a:ext cx="801497" cy="988949"/>
            </a:xfrm>
            <a:custGeom>
              <a:avLst/>
              <a:gdLst/>
              <a:ahLst/>
              <a:cxnLst/>
              <a:rect l="l" t="t" r="r" b="b"/>
              <a:pathLst>
                <a:path w="801497" h="988949">
                  <a:moveTo>
                    <a:pt x="220599" y="621919"/>
                  </a:moveTo>
                  <a:lnTo>
                    <a:pt x="218694" y="630047"/>
                  </a:lnTo>
                  <a:lnTo>
                    <a:pt x="218059" y="641604"/>
                  </a:lnTo>
                  <a:cubicBezTo>
                    <a:pt x="218059" y="648335"/>
                    <a:pt x="220091" y="653542"/>
                    <a:pt x="224155" y="657225"/>
                  </a:cubicBezTo>
                  <a:lnTo>
                    <a:pt x="235458" y="662051"/>
                  </a:lnTo>
                  <a:lnTo>
                    <a:pt x="487172" y="662051"/>
                  </a:lnTo>
                  <a:cubicBezTo>
                    <a:pt x="496189" y="662051"/>
                    <a:pt x="503682" y="659638"/>
                    <a:pt x="509524" y="654812"/>
                  </a:cubicBezTo>
                  <a:lnTo>
                    <a:pt x="518541" y="644398"/>
                  </a:lnTo>
                  <a:lnTo>
                    <a:pt x="517652" y="625983"/>
                  </a:lnTo>
                  <a:cubicBezTo>
                    <a:pt x="517652" y="621919"/>
                    <a:pt x="516763" y="617474"/>
                    <a:pt x="514985" y="612521"/>
                  </a:cubicBezTo>
                  <a:lnTo>
                    <a:pt x="373253" y="148082"/>
                  </a:lnTo>
                  <a:lnTo>
                    <a:pt x="361188" y="148209"/>
                  </a:lnTo>
                  <a:lnTo>
                    <a:pt x="220599" y="621919"/>
                  </a:lnTo>
                  <a:close/>
                  <a:moveTo>
                    <a:pt x="31877" y="988822"/>
                  </a:moveTo>
                  <a:lnTo>
                    <a:pt x="11557" y="987806"/>
                  </a:lnTo>
                  <a:cubicBezTo>
                    <a:pt x="3429" y="983742"/>
                    <a:pt x="1016" y="980186"/>
                    <a:pt x="0" y="975360"/>
                  </a:cubicBezTo>
                  <a:cubicBezTo>
                    <a:pt x="0" y="967740"/>
                    <a:pt x="7874" y="960882"/>
                    <a:pt x="23622" y="955040"/>
                  </a:cubicBezTo>
                  <a:lnTo>
                    <a:pt x="29083" y="953008"/>
                  </a:lnTo>
                  <a:cubicBezTo>
                    <a:pt x="52070" y="943610"/>
                    <a:pt x="69088" y="933323"/>
                    <a:pt x="79883" y="922274"/>
                  </a:cubicBezTo>
                  <a:cubicBezTo>
                    <a:pt x="90678" y="911225"/>
                    <a:pt x="101473" y="888111"/>
                    <a:pt x="112395" y="852932"/>
                  </a:cubicBezTo>
                  <a:lnTo>
                    <a:pt x="375793" y="0"/>
                  </a:lnTo>
                  <a:lnTo>
                    <a:pt x="445516" y="0"/>
                  </a:lnTo>
                  <a:lnTo>
                    <a:pt x="716788" y="889381"/>
                  </a:lnTo>
                  <a:cubicBezTo>
                    <a:pt x="724916" y="915924"/>
                    <a:pt x="741172" y="936498"/>
                    <a:pt x="765556" y="950976"/>
                  </a:cubicBezTo>
                  <a:cubicBezTo>
                    <a:pt x="788543" y="964057"/>
                    <a:pt x="800481" y="972185"/>
                    <a:pt x="801497" y="975360"/>
                  </a:cubicBezTo>
                  <a:lnTo>
                    <a:pt x="798703" y="982726"/>
                  </a:lnTo>
                  <a:cubicBezTo>
                    <a:pt x="787400" y="987679"/>
                    <a:pt x="777875" y="988949"/>
                    <a:pt x="764286" y="988949"/>
                  </a:cubicBezTo>
                  <a:lnTo>
                    <a:pt x="563245" y="988949"/>
                  </a:lnTo>
                  <a:cubicBezTo>
                    <a:pt x="551053" y="988949"/>
                    <a:pt x="543306" y="988187"/>
                    <a:pt x="539877" y="986536"/>
                  </a:cubicBezTo>
                  <a:lnTo>
                    <a:pt x="534543" y="981710"/>
                  </a:lnTo>
                  <a:cubicBezTo>
                    <a:pt x="534035" y="970026"/>
                    <a:pt x="544957" y="962533"/>
                    <a:pt x="566547" y="954405"/>
                  </a:cubicBezTo>
                  <a:cubicBezTo>
                    <a:pt x="588137" y="946277"/>
                    <a:pt x="599059" y="934339"/>
                    <a:pt x="599059" y="918464"/>
                  </a:cubicBezTo>
                  <a:lnTo>
                    <a:pt x="597027" y="900303"/>
                  </a:lnTo>
                  <a:lnTo>
                    <a:pt x="591058" y="873887"/>
                  </a:lnTo>
                  <a:lnTo>
                    <a:pt x="552196" y="741807"/>
                  </a:lnTo>
                  <a:cubicBezTo>
                    <a:pt x="546735" y="723900"/>
                    <a:pt x="539877" y="711327"/>
                    <a:pt x="531495" y="704342"/>
                  </a:cubicBezTo>
                  <a:cubicBezTo>
                    <a:pt x="523113" y="697357"/>
                    <a:pt x="511048" y="693928"/>
                    <a:pt x="495300" y="693928"/>
                  </a:cubicBezTo>
                  <a:lnTo>
                    <a:pt x="235712" y="693928"/>
                  </a:lnTo>
                  <a:cubicBezTo>
                    <a:pt x="221742" y="693928"/>
                    <a:pt x="211582" y="696341"/>
                    <a:pt x="205232" y="701294"/>
                  </a:cubicBezTo>
                  <a:cubicBezTo>
                    <a:pt x="198882" y="706374"/>
                    <a:pt x="193040" y="717169"/>
                    <a:pt x="187579" y="733806"/>
                  </a:cubicBezTo>
                  <a:lnTo>
                    <a:pt x="157099" y="839216"/>
                  </a:lnTo>
                  <a:lnTo>
                    <a:pt x="150368" y="868299"/>
                  </a:lnTo>
                  <a:lnTo>
                    <a:pt x="148336" y="897382"/>
                  </a:lnTo>
                  <a:cubicBezTo>
                    <a:pt x="148336" y="908304"/>
                    <a:pt x="151003" y="918464"/>
                    <a:pt x="156464" y="927862"/>
                  </a:cubicBezTo>
                  <a:cubicBezTo>
                    <a:pt x="161925" y="937260"/>
                    <a:pt x="169545" y="944372"/>
                    <a:pt x="179451" y="948944"/>
                  </a:cubicBezTo>
                  <a:lnTo>
                    <a:pt x="199771" y="956310"/>
                  </a:lnTo>
                  <a:cubicBezTo>
                    <a:pt x="217297" y="962660"/>
                    <a:pt x="226187" y="969391"/>
                    <a:pt x="226187" y="976630"/>
                  </a:cubicBezTo>
                  <a:lnTo>
                    <a:pt x="223139" y="983488"/>
                  </a:lnTo>
                  <a:lnTo>
                    <a:pt x="209931" y="987679"/>
                  </a:lnTo>
                  <a:cubicBezTo>
                    <a:pt x="202184" y="988568"/>
                    <a:pt x="196469" y="988822"/>
                    <a:pt x="188849" y="988822"/>
                  </a:cubicBezTo>
                  <a:lnTo>
                    <a:pt x="31877" y="98882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23671" y="63373"/>
              <a:ext cx="764159" cy="1013206"/>
            </a:xfrm>
            <a:custGeom>
              <a:avLst/>
              <a:gdLst/>
              <a:ahLst/>
              <a:cxnLst/>
              <a:rect l="l" t="t" r="r" b="b"/>
              <a:pathLst>
                <a:path w="764159" h="1013206">
                  <a:moveTo>
                    <a:pt x="322199" y="110490"/>
                  </a:moveTo>
                  <a:cubicBezTo>
                    <a:pt x="322199" y="87503"/>
                    <a:pt x="318770" y="72390"/>
                    <a:pt x="311785" y="65532"/>
                  </a:cubicBezTo>
                  <a:cubicBezTo>
                    <a:pt x="304800" y="58674"/>
                    <a:pt x="283210" y="54991"/>
                    <a:pt x="247142" y="54991"/>
                  </a:cubicBezTo>
                  <a:cubicBezTo>
                    <a:pt x="212344" y="54991"/>
                    <a:pt x="181483" y="62484"/>
                    <a:pt x="154432" y="77597"/>
                  </a:cubicBezTo>
                  <a:cubicBezTo>
                    <a:pt x="127381" y="92710"/>
                    <a:pt x="99695" y="118237"/>
                    <a:pt x="71247" y="154432"/>
                  </a:cubicBezTo>
                  <a:lnTo>
                    <a:pt x="40132" y="205232"/>
                  </a:lnTo>
                  <a:cubicBezTo>
                    <a:pt x="29845" y="225044"/>
                    <a:pt x="20701" y="234950"/>
                    <a:pt x="13081" y="234950"/>
                  </a:cubicBezTo>
                  <a:lnTo>
                    <a:pt x="8128" y="233553"/>
                  </a:lnTo>
                  <a:lnTo>
                    <a:pt x="0" y="225044"/>
                  </a:lnTo>
                  <a:lnTo>
                    <a:pt x="1651" y="211328"/>
                  </a:lnTo>
                  <a:cubicBezTo>
                    <a:pt x="2540" y="205867"/>
                    <a:pt x="4191" y="200533"/>
                    <a:pt x="6350" y="195072"/>
                  </a:cubicBezTo>
                  <a:lnTo>
                    <a:pt x="67183" y="20447"/>
                  </a:lnTo>
                  <a:cubicBezTo>
                    <a:pt x="69469" y="12827"/>
                    <a:pt x="72009" y="7493"/>
                    <a:pt x="74676" y="4445"/>
                  </a:cubicBezTo>
                  <a:lnTo>
                    <a:pt x="81026" y="0"/>
                  </a:lnTo>
                  <a:lnTo>
                    <a:pt x="90297" y="2667"/>
                  </a:lnTo>
                  <a:cubicBezTo>
                    <a:pt x="108839" y="17145"/>
                    <a:pt x="142367" y="24384"/>
                    <a:pt x="190627" y="24384"/>
                  </a:cubicBezTo>
                  <a:lnTo>
                    <a:pt x="575691" y="24384"/>
                  </a:lnTo>
                  <a:cubicBezTo>
                    <a:pt x="624586" y="24384"/>
                    <a:pt x="657479" y="17145"/>
                    <a:pt x="674751" y="2667"/>
                  </a:cubicBezTo>
                  <a:lnTo>
                    <a:pt x="679577" y="0"/>
                  </a:lnTo>
                  <a:lnTo>
                    <a:pt x="686943" y="1397"/>
                  </a:lnTo>
                  <a:cubicBezTo>
                    <a:pt x="692404" y="6858"/>
                    <a:pt x="695071" y="12319"/>
                    <a:pt x="697738" y="20447"/>
                  </a:cubicBezTo>
                  <a:lnTo>
                    <a:pt x="760095" y="194945"/>
                  </a:lnTo>
                  <a:lnTo>
                    <a:pt x="764159" y="209931"/>
                  </a:lnTo>
                  <a:lnTo>
                    <a:pt x="764159" y="221488"/>
                  </a:lnTo>
                  <a:lnTo>
                    <a:pt x="762889" y="227203"/>
                  </a:lnTo>
                  <a:lnTo>
                    <a:pt x="754253" y="235077"/>
                  </a:lnTo>
                  <a:cubicBezTo>
                    <a:pt x="743839" y="235077"/>
                    <a:pt x="736219" y="226822"/>
                    <a:pt x="727710" y="210058"/>
                  </a:cubicBezTo>
                  <a:lnTo>
                    <a:pt x="711454" y="180975"/>
                  </a:lnTo>
                  <a:cubicBezTo>
                    <a:pt x="682625" y="137160"/>
                    <a:pt x="652907" y="105283"/>
                    <a:pt x="622427" y="85217"/>
                  </a:cubicBezTo>
                  <a:cubicBezTo>
                    <a:pt x="591947" y="65151"/>
                    <a:pt x="557149" y="55118"/>
                    <a:pt x="517906" y="55118"/>
                  </a:cubicBezTo>
                  <a:cubicBezTo>
                    <a:pt x="481711" y="55118"/>
                    <a:pt x="459994" y="58674"/>
                    <a:pt x="452628" y="65913"/>
                  </a:cubicBezTo>
                  <a:cubicBezTo>
                    <a:pt x="445262" y="73152"/>
                    <a:pt x="441452" y="88011"/>
                    <a:pt x="441452" y="110617"/>
                  </a:cubicBezTo>
                  <a:lnTo>
                    <a:pt x="441452" y="902208"/>
                  </a:lnTo>
                  <a:cubicBezTo>
                    <a:pt x="441452" y="911733"/>
                    <a:pt x="441452" y="919861"/>
                    <a:pt x="441452" y="926592"/>
                  </a:cubicBezTo>
                  <a:lnTo>
                    <a:pt x="442468" y="940689"/>
                  </a:lnTo>
                  <a:cubicBezTo>
                    <a:pt x="446532" y="956437"/>
                    <a:pt x="450088" y="961771"/>
                    <a:pt x="455041" y="964438"/>
                  </a:cubicBezTo>
                  <a:lnTo>
                    <a:pt x="461391" y="967486"/>
                  </a:lnTo>
                  <a:cubicBezTo>
                    <a:pt x="475869" y="974217"/>
                    <a:pt x="481838" y="976884"/>
                    <a:pt x="486791" y="978662"/>
                  </a:cubicBezTo>
                  <a:cubicBezTo>
                    <a:pt x="501650" y="983615"/>
                    <a:pt x="509143" y="989076"/>
                    <a:pt x="509143" y="994918"/>
                  </a:cubicBezTo>
                  <a:lnTo>
                    <a:pt x="506349" y="1006348"/>
                  </a:lnTo>
                  <a:cubicBezTo>
                    <a:pt x="495046" y="1011809"/>
                    <a:pt x="483616" y="1013206"/>
                    <a:pt x="466598" y="1013206"/>
                  </a:cubicBezTo>
                  <a:lnTo>
                    <a:pt x="297180" y="1013206"/>
                  </a:lnTo>
                  <a:cubicBezTo>
                    <a:pt x="281305" y="1013206"/>
                    <a:pt x="270510" y="1011809"/>
                    <a:pt x="264668" y="1009015"/>
                  </a:cubicBezTo>
                  <a:lnTo>
                    <a:pt x="255905" y="1001649"/>
                  </a:lnTo>
                  <a:cubicBezTo>
                    <a:pt x="255905" y="989457"/>
                    <a:pt x="262890" y="983996"/>
                    <a:pt x="276860" y="978662"/>
                  </a:cubicBezTo>
                  <a:lnTo>
                    <a:pt x="289941" y="973582"/>
                  </a:lnTo>
                  <a:cubicBezTo>
                    <a:pt x="298958" y="969518"/>
                    <a:pt x="303403" y="967105"/>
                    <a:pt x="307975" y="964438"/>
                  </a:cubicBezTo>
                  <a:lnTo>
                    <a:pt x="316103" y="955675"/>
                  </a:lnTo>
                  <a:cubicBezTo>
                    <a:pt x="321056" y="935736"/>
                    <a:pt x="322199" y="921131"/>
                    <a:pt x="322199" y="902208"/>
                  </a:cubicBezTo>
                  <a:lnTo>
                    <a:pt x="322199" y="11049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492732" y="649694"/>
            <a:ext cx="182200" cy="247021"/>
            <a:chOff x="0" y="0"/>
            <a:chExt cx="1166851" cy="15819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6876" cy="1582039"/>
            </a:xfrm>
            <a:custGeom>
              <a:avLst/>
              <a:gdLst/>
              <a:ahLst/>
              <a:cxnLst/>
              <a:rect l="l" t="t" r="r" b="b"/>
              <a:pathLst>
                <a:path w="1166876" h="1582039">
                  <a:moveTo>
                    <a:pt x="954659" y="857250"/>
                  </a:moveTo>
                  <a:cubicBezTo>
                    <a:pt x="954659" y="608076"/>
                    <a:pt x="921385" y="411861"/>
                    <a:pt x="854710" y="268605"/>
                  </a:cubicBezTo>
                  <a:cubicBezTo>
                    <a:pt x="788035" y="125349"/>
                    <a:pt x="697865" y="53721"/>
                    <a:pt x="583946" y="53721"/>
                  </a:cubicBezTo>
                  <a:cubicBezTo>
                    <a:pt x="470789" y="53721"/>
                    <a:pt x="380492" y="125349"/>
                    <a:pt x="313182" y="268605"/>
                  </a:cubicBezTo>
                  <a:cubicBezTo>
                    <a:pt x="245872" y="411861"/>
                    <a:pt x="212217" y="608076"/>
                    <a:pt x="212217" y="857250"/>
                  </a:cubicBezTo>
                  <a:cubicBezTo>
                    <a:pt x="212217" y="1078738"/>
                    <a:pt x="243459" y="1246251"/>
                    <a:pt x="305943" y="1359281"/>
                  </a:cubicBezTo>
                  <a:cubicBezTo>
                    <a:pt x="368427" y="1472565"/>
                    <a:pt x="461137" y="1529080"/>
                    <a:pt x="583946" y="1529080"/>
                  </a:cubicBezTo>
                  <a:cubicBezTo>
                    <a:pt x="706120" y="1529080"/>
                    <a:pt x="798449" y="1472565"/>
                    <a:pt x="860933" y="1359281"/>
                  </a:cubicBezTo>
                  <a:cubicBezTo>
                    <a:pt x="923417" y="1246124"/>
                    <a:pt x="954659" y="1078738"/>
                    <a:pt x="954659" y="857250"/>
                  </a:cubicBezTo>
                  <a:close/>
                  <a:moveTo>
                    <a:pt x="583946" y="0"/>
                  </a:moveTo>
                  <a:cubicBezTo>
                    <a:pt x="637159" y="0"/>
                    <a:pt x="690626" y="12827"/>
                    <a:pt x="744474" y="38227"/>
                  </a:cubicBezTo>
                  <a:cubicBezTo>
                    <a:pt x="798322" y="63627"/>
                    <a:pt x="847979" y="100711"/>
                    <a:pt x="893572" y="149098"/>
                  </a:cubicBezTo>
                  <a:cubicBezTo>
                    <a:pt x="985393" y="249174"/>
                    <a:pt x="1053846" y="357251"/>
                    <a:pt x="1099058" y="473583"/>
                  </a:cubicBezTo>
                  <a:cubicBezTo>
                    <a:pt x="1144270" y="589915"/>
                    <a:pt x="1166876" y="716407"/>
                    <a:pt x="1166876" y="853059"/>
                  </a:cubicBezTo>
                  <a:cubicBezTo>
                    <a:pt x="1166876" y="1067689"/>
                    <a:pt x="1112139" y="1242949"/>
                    <a:pt x="1002792" y="1378585"/>
                  </a:cubicBezTo>
                  <a:cubicBezTo>
                    <a:pt x="893445" y="1514221"/>
                    <a:pt x="753745" y="1582039"/>
                    <a:pt x="583946" y="1582039"/>
                  </a:cubicBezTo>
                  <a:cubicBezTo>
                    <a:pt x="414147" y="1582039"/>
                    <a:pt x="274320" y="1514348"/>
                    <a:pt x="164719" y="1379093"/>
                  </a:cubicBezTo>
                  <a:cubicBezTo>
                    <a:pt x="55118" y="1243838"/>
                    <a:pt x="0" y="1068451"/>
                    <a:pt x="0" y="853059"/>
                  </a:cubicBezTo>
                  <a:cubicBezTo>
                    <a:pt x="0" y="743331"/>
                    <a:pt x="15113" y="638937"/>
                    <a:pt x="45466" y="539877"/>
                  </a:cubicBezTo>
                  <a:cubicBezTo>
                    <a:pt x="75819" y="440817"/>
                    <a:pt x="120269" y="349123"/>
                    <a:pt x="178562" y="264414"/>
                  </a:cubicBezTo>
                  <a:cubicBezTo>
                    <a:pt x="236855" y="179705"/>
                    <a:pt x="300863" y="114935"/>
                    <a:pt x="370713" y="69342"/>
                  </a:cubicBezTo>
                  <a:cubicBezTo>
                    <a:pt x="405892" y="46609"/>
                    <a:pt x="440944" y="29337"/>
                    <a:pt x="475742" y="17526"/>
                  </a:cubicBezTo>
                  <a:cubicBezTo>
                    <a:pt x="510540" y="5715"/>
                    <a:pt x="546608" y="0"/>
                    <a:pt x="583946" y="0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78319" y="927792"/>
            <a:ext cx="105580" cy="161715"/>
            <a:chOff x="0" y="0"/>
            <a:chExt cx="676161" cy="1035660"/>
          </a:xfrm>
        </p:grpSpPr>
        <p:sp>
          <p:nvSpPr>
            <p:cNvPr id="14" name="Freeform 14"/>
            <p:cNvSpPr/>
            <p:nvPr/>
          </p:nvSpPr>
          <p:spPr>
            <a:xfrm>
              <a:off x="0" y="762"/>
              <a:ext cx="676021" cy="1033399"/>
            </a:xfrm>
            <a:custGeom>
              <a:avLst/>
              <a:gdLst/>
              <a:ahLst/>
              <a:cxnLst/>
              <a:rect l="l" t="t" r="r" b="b"/>
              <a:pathLst>
                <a:path w="676021" h="1033399">
                  <a:moveTo>
                    <a:pt x="422275" y="26416"/>
                  </a:moveTo>
                  <a:cubicBezTo>
                    <a:pt x="454787" y="26416"/>
                    <a:pt x="475996" y="18923"/>
                    <a:pt x="485902" y="3937"/>
                  </a:cubicBezTo>
                  <a:lnTo>
                    <a:pt x="489712" y="0"/>
                  </a:lnTo>
                  <a:lnTo>
                    <a:pt x="497332" y="127"/>
                  </a:lnTo>
                  <a:lnTo>
                    <a:pt x="504698" y="8255"/>
                  </a:lnTo>
                  <a:lnTo>
                    <a:pt x="601726" y="202438"/>
                  </a:lnTo>
                  <a:lnTo>
                    <a:pt x="602996" y="207899"/>
                  </a:lnTo>
                  <a:lnTo>
                    <a:pt x="602107" y="213614"/>
                  </a:lnTo>
                  <a:lnTo>
                    <a:pt x="596011" y="219075"/>
                  </a:lnTo>
                  <a:cubicBezTo>
                    <a:pt x="584835" y="219964"/>
                    <a:pt x="572389" y="209677"/>
                    <a:pt x="555625" y="188849"/>
                  </a:cubicBezTo>
                  <a:cubicBezTo>
                    <a:pt x="542544" y="171196"/>
                    <a:pt x="531495" y="157734"/>
                    <a:pt x="522351" y="148209"/>
                  </a:cubicBezTo>
                  <a:cubicBezTo>
                    <a:pt x="489458" y="113411"/>
                    <a:pt x="455041" y="89535"/>
                    <a:pt x="419227" y="76454"/>
                  </a:cubicBezTo>
                  <a:cubicBezTo>
                    <a:pt x="383413" y="63373"/>
                    <a:pt x="330073" y="56896"/>
                    <a:pt x="259207" y="56896"/>
                  </a:cubicBezTo>
                  <a:cubicBezTo>
                    <a:pt x="226695" y="56896"/>
                    <a:pt x="205994" y="60198"/>
                    <a:pt x="196977" y="67056"/>
                  </a:cubicBezTo>
                  <a:cubicBezTo>
                    <a:pt x="189357" y="73787"/>
                    <a:pt x="185547" y="88900"/>
                    <a:pt x="185547" y="112395"/>
                  </a:cubicBezTo>
                  <a:lnTo>
                    <a:pt x="185547" y="364109"/>
                  </a:lnTo>
                  <a:cubicBezTo>
                    <a:pt x="185547" y="379857"/>
                    <a:pt x="187960" y="390906"/>
                    <a:pt x="192659" y="397002"/>
                  </a:cubicBezTo>
                  <a:cubicBezTo>
                    <a:pt x="197358" y="403098"/>
                    <a:pt x="205613" y="406146"/>
                    <a:pt x="217297" y="406146"/>
                  </a:cubicBezTo>
                  <a:lnTo>
                    <a:pt x="313309" y="406146"/>
                  </a:lnTo>
                  <a:cubicBezTo>
                    <a:pt x="335915" y="406146"/>
                    <a:pt x="352933" y="404749"/>
                    <a:pt x="364490" y="402082"/>
                  </a:cubicBezTo>
                  <a:cubicBezTo>
                    <a:pt x="375920" y="399288"/>
                    <a:pt x="383794" y="394589"/>
                    <a:pt x="387731" y="387858"/>
                  </a:cubicBezTo>
                  <a:lnTo>
                    <a:pt x="397256" y="363474"/>
                  </a:lnTo>
                  <a:cubicBezTo>
                    <a:pt x="400939" y="352171"/>
                    <a:pt x="405257" y="346583"/>
                    <a:pt x="410083" y="346583"/>
                  </a:cubicBezTo>
                  <a:lnTo>
                    <a:pt x="415163" y="347345"/>
                  </a:lnTo>
                  <a:lnTo>
                    <a:pt x="422529" y="355092"/>
                  </a:lnTo>
                  <a:lnTo>
                    <a:pt x="505587" y="513588"/>
                  </a:lnTo>
                  <a:lnTo>
                    <a:pt x="507619" y="521716"/>
                  </a:lnTo>
                  <a:lnTo>
                    <a:pt x="508254" y="525145"/>
                  </a:lnTo>
                  <a:lnTo>
                    <a:pt x="507365" y="530098"/>
                  </a:lnTo>
                  <a:lnTo>
                    <a:pt x="498729" y="534543"/>
                  </a:lnTo>
                  <a:cubicBezTo>
                    <a:pt x="493268" y="534543"/>
                    <a:pt x="483870" y="528066"/>
                    <a:pt x="470408" y="514985"/>
                  </a:cubicBezTo>
                  <a:lnTo>
                    <a:pt x="441960" y="489331"/>
                  </a:lnTo>
                  <a:cubicBezTo>
                    <a:pt x="418973" y="470408"/>
                    <a:pt x="393319" y="456819"/>
                    <a:pt x="365125" y="448691"/>
                  </a:cubicBezTo>
                  <a:cubicBezTo>
                    <a:pt x="336931" y="440563"/>
                    <a:pt x="297307" y="436499"/>
                    <a:pt x="246253" y="436499"/>
                  </a:cubicBezTo>
                  <a:cubicBezTo>
                    <a:pt x="222250" y="436499"/>
                    <a:pt x="205867" y="440436"/>
                    <a:pt x="196850" y="448691"/>
                  </a:cubicBezTo>
                  <a:cubicBezTo>
                    <a:pt x="189230" y="457327"/>
                    <a:pt x="185420" y="481838"/>
                    <a:pt x="185420" y="522478"/>
                  </a:cubicBezTo>
                  <a:lnTo>
                    <a:pt x="185420" y="917067"/>
                  </a:lnTo>
                  <a:cubicBezTo>
                    <a:pt x="185420" y="944626"/>
                    <a:pt x="189992" y="962152"/>
                    <a:pt x="199263" y="969518"/>
                  </a:cubicBezTo>
                  <a:cubicBezTo>
                    <a:pt x="208534" y="976884"/>
                    <a:pt x="227584" y="980694"/>
                    <a:pt x="256413" y="980694"/>
                  </a:cubicBezTo>
                  <a:lnTo>
                    <a:pt x="322707" y="980694"/>
                  </a:lnTo>
                  <a:cubicBezTo>
                    <a:pt x="378206" y="980694"/>
                    <a:pt x="425831" y="974217"/>
                    <a:pt x="465582" y="961390"/>
                  </a:cubicBezTo>
                  <a:cubicBezTo>
                    <a:pt x="505333" y="948563"/>
                    <a:pt x="541782" y="927989"/>
                    <a:pt x="575183" y="900176"/>
                  </a:cubicBezTo>
                  <a:cubicBezTo>
                    <a:pt x="591439" y="886587"/>
                    <a:pt x="608457" y="868172"/>
                    <a:pt x="626237" y="844931"/>
                  </a:cubicBezTo>
                  <a:cubicBezTo>
                    <a:pt x="644017" y="821690"/>
                    <a:pt x="656590" y="810006"/>
                    <a:pt x="663829" y="810006"/>
                  </a:cubicBezTo>
                  <a:lnTo>
                    <a:pt x="669290" y="811276"/>
                  </a:lnTo>
                  <a:lnTo>
                    <a:pt x="676021" y="819023"/>
                  </a:lnTo>
                  <a:lnTo>
                    <a:pt x="675640" y="830072"/>
                  </a:lnTo>
                  <a:lnTo>
                    <a:pt x="670687" y="841883"/>
                  </a:lnTo>
                  <a:lnTo>
                    <a:pt x="591439" y="1004316"/>
                  </a:lnTo>
                  <a:cubicBezTo>
                    <a:pt x="584708" y="1017778"/>
                    <a:pt x="580009" y="1025906"/>
                    <a:pt x="577215" y="1028573"/>
                  </a:cubicBezTo>
                  <a:lnTo>
                    <a:pt x="570484" y="1033399"/>
                  </a:lnTo>
                  <a:lnTo>
                    <a:pt x="556895" y="1030732"/>
                  </a:lnTo>
                  <a:cubicBezTo>
                    <a:pt x="550164" y="1025779"/>
                    <a:pt x="542036" y="1021842"/>
                    <a:pt x="532511" y="1019175"/>
                  </a:cubicBezTo>
                  <a:lnTo>
                    <a:pt x="498856" y="1015238"/>
                  </a:lnTo>
                  <a:lnTo>
                    <a:pt x="41275" y="1015238"/>
                  </a:lnTo>
                  <a:cubicBezTo>
                    <a:pt x="25527" y="1015238"/>
                    <a:pt x="14605" y="1013841"/>
                    <a:pt x="8763" y="1011047"/>
                  </a:cubicBezTo>
                  <a:lnTo>
                    <a:pt x="0" y="1003681"/>
                  </a:lnTo>
                  <a:cubicBezTo>
                    <a:pt x="0" y="991489"/>
                    <a:pt x="6985" y="986155"/>
                    <a:pt x="20955" y="980694"/>
                  </a:cubicBezTo>
                  <a:lnTo>
                    <a:pt x="34036" y="975614"/>
                  </a:lnTo>
                  <a:cubicBezTo>
                    <a:pt x="43053" y="971550"/>
                    <a:pt x="47625" y="969137"/>
                    <a:pt x="52070" y="966470"/>
                  </a:cubicBezTo>
                  <a:lnTo>
                    <a:pt x="60198" y="957707"/>
                  </a:lnTo>
                  <a:cubicBezTo>
                    <a:pt x="65151" y="937768"/>
                    <a:pt x="66294" y="923163"/>
                    <a:pt x="66294" y="904240"/>
                  </a:cubicBezTo>
                  <a:lnTo>
                    <a:pt x="66294" y="129286"/>
                  </a:lnTo>
                  <a:cubicBezTo>
                    <a:pt x="66294" y="110236"/>
                    <a:pt x="65151" y="97663"/>
                    <a:pt x="62992" y="91313"/>
                  </a:cubicBezTo>
                  <a:lnTo>
                    <a:pt x="58039" y="77597"/>
                  </a:lnTo>
                  <a:lnTo>
                    <a:pt x="20955" y="61595"/>
                  </a:lnTo>
                  <a:cubicBezTo>
                    <a:pt x="7493" y="56261"/>
                    <a:pt x="508" y="50419"/>
                    <a:pt x="0" y="44069"/>
                  </a:cubicBezTo>
                  <a:lnTo>
                    <a:pt x="2667" y="34163"/>
                  </a:lnTo>
                  <a:cubicBezTo>
                    <a:pt x="13589" y="27813"/>
                    <a:pt x="24511" y="26416"/>
                    <a:pt x="41275" y="26416"/>
                  </a:cubicBezTo>
                  <a:lnTo>
                    <a:pt x="422275" y="2641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10956" y="931409"/>
            <a:ext cx="113396" cy="155031"/>
            <a:chOff x="0" y="0"/>
            <a:chExt cx="726211" cy="9928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6186" cy="992886"/>
            </a:xfrm>
            <a:custGeom>
              <a:avLst/>
              <a:gdLst/>
              <a:ahLst/>
              <a:cxnLst/>
              <a:rect l="l" t="t" r="r" b="b"/>
              <a:pathLst>
                <a:path w="726186" h="992886">
                  <a:moveTo>
                    <a:pt x="186817" y="526542"/>
                  </a:moveTo>
                  <a:cubicBezTo>
                    <a:pt x="186817" y="547751"/>
                    <a:pt x="195326" y="563626"/>
                    <a:pt x="212217" y="574294"/>
                  </a:cubicBezTo>
                  <a:cubicBezTo>
                    <a:pt x="229108" y="584962"/>
                    <a:pt x="255524" y="590169"/>
                    <a:pt x="291084" y="590169"/>
                  </a:cubicBezTo>
                  <a:cubicBezTo>
                    <a:pt x="366903" y="590169"/>
                    <a:pt x="426847" y="568452"/>
                    <a:pt x="471043" y="524764"/>
                  </a:cubicBezTo>
                  <a:cubicBezTo>
                    <a:pt x="515239" y="481330"/>
                    <a:pt x="537464" y="421386"/>
                    <a:pt x="537464" y="345186"/>
                  </a:cubicBezTo>
                  <a:cubicBezTo>
                    <a:pt x="537464" y="255016"/>
                    <a:pt x="510540" y="180721"/>
                    <a:pt x="456819" y="122174"/>
                  </a:cubicBezTo>
                  <a:cubicBezTo>
                    <a:pt x="403098" y="63627"/>
                    <a:pt x="334899" y="34544"/>
                    <a:pt x="251841" y="34544"/>
                  </a:cubicBezTo>
                  <a:cubicBezTo>
                    <a:pt x="224409" y="34544"/>
                    <a:pt x="206502" y="37719"/>
                    <a:pt x="198755" y="44069"/>
                  </a:cubicBezTo>
                  <a:cubicBezTo>
                    <a:pt x="191008" y="50419"/>
                    <a:pt x="186944" y="64770"/>
                    <a:pt x="186944" y="87249"/>
                  </a:cubicBezTo>
                  <a:lnTo>
                    <a:pt x="186944" y="526542"/>
                  </a:lnTo>
                  <a:close/>
                  <a:moveTo>
                    <a:pt x="42545" y="992886"/>
                  </a:moveTo>
                  <a:cubicBezTo>
                    <a:pt x="26797" y="992886"/>
                    <a:pt x="15494" y="991616"/>
                    <a:pt x="8763" y="988695"/>
                  </a:cubicBezTo>
                  <a:lnTo>
                    <a:pt x="889" y="981329"/>
                  </a:lnTo>
                  <a:cubicBezTo>
                    <a:pt x="0" y="969518"/>
                    <a:pt x="7493" y="963930"/>
                    <a:pt x="22352" y="957580"/>
                  </a:cubicBezTo>
                  <a:cubicBezTo>
                    <a:pt x="36830" y="952119"/>
                    <a:pt x="47371" y="947166"/>
                    <a:pt x="54102" y="942721"/>
                  </a:cubicBezTo>
                  <a:lnTo>
                    <a:pt x="62611" y="933704"/>
                  </a:lnTo>
                  <a:cubicBezTo>
                    <a:pt x="66675" y="913892"/>
                    <a:pt x="67691" y="899414"/>
                    <a:pt x="67691" y="880364"/>
                  </a:cubicBezTo>
                  <a:lnTo>
                    <a:pt x="67691" y="115062"/>
                  </a:lnTo>
                  <a:cubicBezTo>
                    <a:pt x="67691" y="93853"/>
                    <a:pt x="66675" y="79121"/>
                    <a:pt x="64643" y="70739"/>
                  </a:cubicBezTo>
                  <a:lnTo>
                    <a:pt x="58801" y="56388"/>
                  </a:lnTo>
                  <a:cubicBezTo>
                    <a:pt x="47498" y="49149"/>
                    <a:pt x="37338" y="44704"/>
                    <a:pt x="22733" y="39624"/>
                  </a:cubicBezTo>
                  <a:cubicBezTo>
                    <a:pt x="8128" y="34544"/>
                    <a:pt x="381" y="28448"/>
                    <a:pt x="0" y="21717"/>
                  </a:cubicBezTo>
                  <a:cubicBezTo>
                    <a:pt x="0" y="13462"/>
                    <a:pt x="8509" y="7874"/>
                    <a:pt x="25781" y="4699"/>
                  </a:cubicBezTo>
                  <a:cubicBezTo>
                    <a:pt x="34671" y="3302"/>
                    <a:pt x="49276" y="2286"/>
                    <a:pt x="69342" y="1270"/>
                  </a:cubicBezTo>
                  <a:cubicBezTo>
                    <a:pt x="89408" y="254"/>
                    <a:pt x="115316" y="0"/>
                    <a:pt x="146812" y="0"/>
                  </a:cubicBezTo>
                  <a:cubicBezTo>
                    <a:pt x="315214" y="0"/>
                    <a:pt x="444500" y="30226"/>
                    <a:pt x="535051" y="90678"/>
                  </a:cubicBezTo>
                  <a:cubicBezTo>
                    <a:pt x="625475" y="151130"/>
                    <a:pt x="670814" y="237363"/>
                    <a:pt x="670814" y="349250"/>
                  </a:cubicBezTo>
                  <a:cubicBezTo>
                    <a:pt x="670814" y="409702"/>
                    <a:pt x="654558" y="461264"/>
                    <a:pt x="622046" y="503809"/>
                  </a:cubicBezTo>
                  <a:cubicBezTo>
                    <a:pt x="589534" y="546354"/>
                    <a:pt x="541020" y="578866"/>
                    <a:pt x="476504" y="600964"/>
                  </a:cubicBezTo>
                  <a:lnTo>
                    <a:pt x="624713" y="888619"/>
                  </a:lnTo>
                  <a:cubicBezTo>
                    <a:pt x="639699" y="917956"/>
                    <a:pt x="660400" y="939292"/>
                    <a:pt x="686943" y="952881"/>
                  </a:cubicBezTo>
                  <a:cubicBezTo>
                    <a:pt x="712216" y="965073"/>
                    <a:pt x="725297" y="973201"/>
                    <a:pt x="726186" y="977265"/>
                  </a:cubicBezTo>
                  <a:lnTo>
                    <a:pt x="722630" y="986663"/>
                  </a:lnTo>
                  <a:cubicBezTo>
                    <a:pt x="711327" y="990727"/>
                    <a:pt x="706755" y="991616"/>
                    <a:pt x="701802" y="992124"/>
                  </a:cubicBezTo>
                  <a:cubicBezTo>
                    <a:pt x="696849" y="992632"/>
                    <a:pt x="688213" y="992886"/>
                    <a:pt x="676021" y="992886"/>
                  </a:cubicBezTo>
                  <a:lnTo>
                    <a:pt x="487426" y="992886"/>
                  </a:lnTo>
                  <a:cubicBezTo>
                    <a:pt x="467995" y="992886"/>
                    <a:pt x="455549" y="991997"/>
                    <a:pt x="450088" y="990219"/>
                  </a:cubicBezTo>
                  <a:lnTo>
                    <a:pt x="441706" y="984758"/>
                  </a:lnTo>
                  <a:cubicBezTo>
                    <a:pt x="441198" y="973074"/>
                    <a:pt x="451231" y="965073"/>
                    <a:pt x="471424" y="955294"/>
                  </a:cubicBezTo>
                  <a:cubicBezTo>
                    <a:pt x="491617" y="945515"/>
                    <a:pt x="501523" y="933577"/>
                    <a:pt x="501523" y="919099"/>
                  </a:cubicBezTo>
                  <a:lnTo>
                    <a:pt x="500634" y="907288"/>
                  </a:lnTo>
                  <a:cubicBezTo>
                    <a:pt x="496951" y="895604"/>
                    <a:pt x="493395" y="887095"/>
                    <a:pt x="487934" y="875665"/>
                  </a:cubicBezTo>
                  <a:lnTo>
                    <a:pt x="486918" y="872109"/>
                  </a:lnTo>
                  <a:lnTo>
                    <a:pt x="365633" y="618998"/>
                  </a:lnTo>
                  <a:lnTo>
                    <a:pt x="319532" y="623824"/>
                  </a:lnTo>
                  <a:lnTo>
                    <a:pt x="287020" y="624586"/>
                  </a:lnTo>
                  <a:cubicBezTo>
                    <a:pt x="278892" y="624586"/>
                    <a:pt x="269367" y="624332"/>
                    <a:pt x="258572" y="623824"/>
                  </a:cubicBezTo>
                  <a:lnTo>
                    <a:pt x="241300" y="623189"/>
                  </a:lnTo>
                  <a:lnTo>
                    <a:pt x="187579" y="619125"/>
                  </a:lnTo>
                  <a:lnTo>
                    <a:pt x="186944" y="880745"/>
                  </a:lnTo>
                  <a:cubicBezTo>
                    <a:pt x="186944" y="889762"/>
                    <a:pt x="186944" y="897890"/>
                    <a:pt x="186944" y="905002"/>
                  </a:cubicBezTo>
                  <a:lnTo>
                    <a:pt x="187833" y="919480"/>
                  </a:lnTo>
                  <a:cubicBezTo>
                    <a:pt x="191008" y="934466"/>
                    <a:pt x="194437" y="939800"/>
                    <a:pt x="199898" y="943102"/>
                  </a:cubicBezTo>
                  <a:cubicBezTo>
                    <a:pt x="205359" y="946531"/>
                    <a:pt x="215392" y="951103"/>
                    <a:pt x="230124" y="956945"/>
                  </a:cubicBezTo>
                  <a:cubicBezTo>
                    <a:pt x="244856" y="962787"/>
                    <a:pt x="252349" y="968629"/>
                    <a:pt x="252730" y="974471"/>
                  </a:cubicBezTo>
                  <a:lnTo>
                    <a:pt x="250063" y="985901"/>
                  </a:lnTo>
                  <a:cubicBezTo>
                    <a:pt x="239268" y="991235"/>
                    <a:pt x="228219" y="992632"/>
                    <a:pt x="211582" y="992632"/>
                  </a:cubicBezTo>
                  <a:lnTo>
                    <a:pt x="42545" y="99263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950" y="269620"/>
            <a:ext cx="472590" cy="300019"/>
            <a:chOff x="0" y="0"/>
            <a:chExt cx="3026575" cy="1921396"/>
          </a:xfrm>
        </p:grpSpPr>
        <p:sp>
          <p:nvSpPr>
            <p:cNvPr id="18" name="Freeform 18"/>
            <p:cNvSpPr/>
            <p:nvPr/>
          </p:nvSpPr>
          <p:spPr>
            <a:xfrm>
              <a:off x="982980" y="184404"/>
              <a:ext cx="530479" cy="383032"/>
            </a:xfrm>
            <a:custGeom>
              <a:avLst/>
              <a:gdLst/>
              <a:ahLst/>
              <a:cxnLst/>
              <a:rect l="l" t="t" r="r" b="b"/>
              <a:pathLst>
                <a:path w="530479" h="383032">
                  <a:moveTo>
                    <a:pt x="530352" y="383032"/>
                  </a:moveTo>
                  <a:lnTo>
                    <a:pt x="141097" y="0"/>
                  </a:lnTo>
                  <a:lnTo>
                    <a:pt x="0" y="383032"/>
                  </a:lnTo>
                  <a:lnTo>
                    <a:pt x="530479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13332" y="184404"/>
              <a:ext cx="530225" cy="383032"/>
            </a:xfrm>
            <a:custGeom>
              <a:avLst/>
              <a:gdLst/>
              <a:ahLst/>
              <a:cxnLst/>
              <a:rect l="l" t="t" r="r" b="b"/>
              <a:pathLst>
                <a:path w="530225" h="383032">
                  <a:moveTo>
                    <a:pt x="0" y="383032"/>
                  </a:moveTo>
                  <a:lnTo>
                    <a:pt x="530225" y="383032"/>
                  </a:lnTo>
                  <a:lnTo>
                    <a:pt x="389128" y="0"/>
                  </a:lnTo>
                  <a:lnTo>
                    <a:pt x="0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0678" y="567436"/>
              <a:ext cx="305181" cy="1290447"/>
            </a:xfrm>
            <a:custGeom>
              <a:avLst/>
              <a:gdLst/>
              <a:ahLst/>
              <a:cxnLst/>
              <a:rect l="l" t="t" r="r" b="b"/>
              <a:pathLst>
                <a:path w="305181" h="1290447">
                  <a:moveTo>
                    <a:pt x="152654" y="0"/>
                  </a:moveTo>
                  <a:lnTo>
                    <a:pt x="0" y="919226"/>
                  </a:lnTo>
                  <a:lnTo>
                    <a:pt x="152654" y="1290447"/>
                  </a:lnTo>
                  <a:lnTo>
                    <a:pt x="305181" y="919226"/>
                  </a:lnTo>
                  <a:lnTo>
                    <a:pt x="152654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03047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0"/>
                  </a:moveTo>
                  <a:lnTo>
                    <a:pt x="0" y="383032"/>
                  </a:lnTo>
                  <a:lnTo>
                    <a:pt x="479933" y="383032"/>
                  </a:lnTo>
                  <a:lnTo>
                    <a:pt x="621030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02460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383032"/>
                  </a:moveTo>
                  <a:lnTo>
                    <a:pt x="0" y="0"/>
                  </a:lnTo>
                  <a:lnTo>
                    <a:pt x="141097" y="383032"/>
                  </a:lnTo>
                  <a:lnTo>
                    <a:pt x="621030" y="383032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03047" y="567436"/>
              <a:ext cx="857758" cy="919353"/>
            </a:xfrm>
            <a:custGeom>
              <a:avLst/>
              <a:gdLst/>
              <a:ahLst/>
              <a:cxnLst/>
              <a:rect l="l" t="t" r="r" b="b"/>
              <a:pathLst>
                <a:path w="857758" h="919353">
                  <a:moveTo>
                    <a:pt x="0" y="0"/>
                  </a:moveTo>
                  <a:lnTo>
                    <a:pt x="857758" y="919353"/>
                  </a:lnTo>
                  <a:lnTo>
                    <a:pt x="479933" y="0"/>
                  </a:lnTo>
                  <a:lnTo>
                    <a:pt x="0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24077" y="63500"/>
              <a:ext cx="778383" cy="503936"/>
            </a:xfrm>
            <a:custGeom>
              <a:avLst/>
              <a:gdLst/>
              <a:ahLst/>
              <a:cxnLst/>
              <a:rect l="l" t="t" r="r" b="b"/>
              <a:pathLst>
                <a:path w="778383" h="503936">
                  <a:moveTo>
                    <a:pt x="388747" y="0"/>
                  </a:moveTo>
                  <a:lnTo>
                    <a:pt x="0" y="120904"/>
                  </a:lnTo>
                  <a:lnTo>
                    <a:pt x="389255" y="503936"/>
                  </a:lnTo>
                  <a:lnTo>
                    <a:pt x="778383" y="120904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76323" y="63500"/>
              <a:ext cx="418973" cy="157099"/>
            </a:xfrm>
            <a:custGeom>
              <a:avLst/>
              <a:gdLst/>
              <a:ahLst/>
              <a:cxnLst/>
              <a:rect l="l" t="t" r="r" b="b"/>
              <a:pathLst>
                <a:path w="418973" h="157099">
                  <a:moveTo>
                    <a:pt x="0" y="0"/>
                  </a:moveTo>
                  <a:lnTo>
                    <a:pt x="418973" y="157099"/>
                  </a:lnTo>
                  <a:lnTo>
                    <a:pt x="229743" y="0"/>
                  </a:lnTo>
                  <a:close/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998345" y="567436"/>
              <a:ext cx="799465" cy="795655"/>
            </a:xfrm>
            <a:custGeom>
              <a:avLst/>
              <a:gdLst/>
              <a:ahLst/>
              <a:cxnLst/>
              <a:rect l="l" t="t" r="r" b="b"/>
              <a:pathLst>
                <a:path w="799465" h="795655">
                  <a:moveTo>
                    <a:pt x="799465" y="0"/>
                  </a:moveTo>
                  <a:lnTo>
                    <a:pt x="525145" y="0"/>
                  </a:lnTo>
                  <a:lnTo>
                    <a:pt x="0" y="795655"/>
                  </a:lnTo>
                  <a:lnTo>
                    <a:pt x="799465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31368" y="63500"/>
              <a:ext cx="418846" cy="157099"/>
            </a:xfrm>
            <a:custGeom>
              <a:avLst/>
              <a:gdLst/>
              <a:ahLst/>
              <a:cxnLst/>
              <a:rect l="l" t="t" r="r" b="b"/>
              <a:pathLst>
                <a:path w="418846" h="157099">
                  <a:moveTo>
                    <a:pt x="189357" y="0"/>
                  </a:moveTo>
                  <a:lnTo>
                    <a:pt x="0" y="157099"/>
                  </a:lnTo>
                  <a:lnTo>
                    <a:pt x="418846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65859" y="567436"/>
              <a:ext cx="857631" cy="919353"/>
            </a:xfrm>
            <a:custGeom>
              <a:avLst/>
              <a:gdLst/>
              <a:ahLst/>
              <a:cxnLst/>
              <a:rect l="l" t="t" r="r" b="b"/>
              <a:pathLst>
                <a:path w="857631" h="919353">
                  <a:moveTo>
                    <a:pt x="0" y="919226"/>
                  </a:moveTo>
                  <a:lnTo>
                    <a:pt x="857631" y="0"/>
                  </a:lnTo>
                  <a:lnTo>
                    <a:pt x="377698" y="0"/>
                  </a:lnTo>
                  <a:lnTo>
                    <a:pt x="0" y="919353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13332" y="567309"/>
              <a:ext cx="530225" cy="919353"/>
            </a:xfrm>
            <a:custGeom>
              <a:avLst/>
              <a:gdLst/>
              <a:ahLst/>
              <a:cxnLst/>
              <a:rect l="l" t="t" r="r" b="b"/>
              <a:pathLst>
                <a:path w="530225" h="919353">
                  <a:moveTo>
                    <a:pt x="0" y="127"/>
                  </a:moveTo>
                  <a:lnTo>
                    <a:pt x="0" y="127"/>
                  </a:lnTo>
                  <a:lnTo>
                    <a:pt x="152527" y="919353"/>
                  </a:lnTo>
                  <a:lnTo>
                    <a:pt x="530225" y="0"/>
                  </a:lnTo>
                  <a:lnTo>
                    <a:pt x="0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82980" y="567436"/>
              <a:ext cx="530479" cy="919353"/>
            </a:xfrm>
            <a:custGeom>
              <a:avLst/>
              <a:gdLst/>
              <a:ahLst/>
              <a:cxnLst/>
              <a:rect l="l" t="t" r="r" b="b"/>
              <a:pathLst>
                <a:path w="530479" h="919353">
                  <a:moveTo>
                    <a:pt x="530352" y="0"/>
                  </a:moveTo>
                  <a:lnTo>
                    <a:pt x="0" y="0"/>
                  </a:lnTo>
                  <a:lnTo>
                    <a:pt x="377825" y="919353"/>
                  </a:lnTo>
                  <a:lnTo>
                    <a:pt x="530479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8854" y="220599"/>
              <a:ext cx="302387" cy="346837"/>
            </a:xfrm>
            <a:custGeom>
              <a:avLst/>
              <a:gdLst/>
              <a:ahLst/>
              <a:cxnLst/>
              <a:rect l="l" t="t" r="r" b="b"/>
              <a:pathLst>
                <a:path w="302387" h="346837">
                  <a:moveTo>
                    <a:pt x="274193" y="346837"/>
                  </a:moveTo>
                  <a:lnTo>
                    <a:pt x="302387" y="0"/>
                  </a:lnTo>
                  <a:lnTo>
                    <a:pt x="0" y="346837"/>
                  </a:lnTo>
                  <a:lnTo>
                    <a:pt x="274193" y="346837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13332" y="567436"/>
              <a:ext cx="1440815" cy="1290574"/>
            </a:xfrm>
            <a:custGeom>
              <a:avLst/>
              <a:gdLst/>
              <a:ahLst/>
              <a:cxnLst/>
              <a:rect l="l" t="t" r="r" b="b"/>
              <a:pathLst>
                <a:path w="1440815" h="1290574">
                  <a:moveTo>
                    <a:pt x="485140" y="795655"/>
                  </a:moveTo>
                  <a:lnTo>
                    <a:pt x="1010158" y="0"/>
                  </a:lnTo>
                  <a:lnTo>
                    <a:pt x="152527" y="919353"/>
                  </a:lnTo>
                  <a:lnTo>
                    <a:pt x="0" y="1290574"/>
                  </a:lnTo>
                  <a:lnTo>
                    <a:pt x="1440815" y="0"/>
                  </a:lnTo>
                  <a:lnTo>
                    <a:pt x="1284478" y="0"/>
                  </a:lnTo>
                  <a:lnTo>
                    <a:pt x="485013" y="795655"/>
                  </a:lnTo>
                  <a:lnTo>
                    <a:pt x="278892" y="1064133"/>
                  </a:lnTo>
                  <a:lnTo>
                    <a:pt x="485013" y="795655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28854" y="567436"/>
              <a:ext cx="776986" cy="761873"/>
            </a:xfrm>
            <a:custGeom>
              <a:avLst/>
              <a:gdLst/>
              <a:ahLst/>
              <a:cxnLst/>
              <a:rect l="l" t="t" r="r" b="b"/>
              <a:pathLst>
                <a:path w="776986" h="761873">
                  <a:moveTo>
                    <a:pt x="776986" y="761873"/>
                  </a:moveTo>
                  <a:lnTo>
                    <a:pt x="274193" y="0"/>
                  </a:lnTo>
                  <a:lnTo>
                    <a:pt x="0" y="0"/>
                  </a:lnTo>
                  <a:lnTo>
                    <a:pt x="776986" y="761873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2517" y="567436"/>
              <a:ext cx="1052957" cy="943102"/>
            </a:xfrm>
            <a:custGeom>
              <a:avLst/>
              <a:gdLst/>
              <a:ahLst/>
              <a:cxnLst/>
              <a:rect l="l" t="t" r="r" b="b"/>
              <a:pathLst>
                <a:path w="1052957" h="943102">
                  <a:moveTo>
                    <a:pt x="156337" y="0"/>
                  </a:moveTo>
                  <a:lnTo>
                    <a:pt x="0" y="0"/>
                  </a:lnTo>
                  <a:lnTo>
                    <a:pt x="1052957" y="943102"/>
                  </a:lnTo>
                  <a:lnTo>
                    <a:pt x="933450" y="761873"/>
                  </a:lnTo>
                  <a:lnTo>
                    <a:pt x="156337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503047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447167" y="0"/>
                  </a:moveTo>
                  <a:lnTo>
                    <a:pt x="28321" y="157099"/>
                  </a:lnTo>
                  <a:lnTo>
                    <a:pt x="0" y="503936"/>
                  </a:lnTo>
                  <a:lnTo>
                    <a:pt x="621030" y="120904"/>
                  </a:lnTo>
                  <a:lnTo>
                    <a:pt x="447929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503047" y="567436"/>
              <a:ext cx="1010158" cy="1290447"/>
            </a:xfrm>
            <a:custGeom>
              <a:avLst/>
              <a:gdLst/>
              <a:ahLst/>
              <a:cxnLst/>
              <a:rect l="l" t="t" r="r" b="b"/>
              <a:pathLst>
                <a:path w="1010158" h="1290447">
                  <a:moveTo>
                    <a:pt x="857758" y="919226"/>
                  </a:moveTo>
                  <a:lnTo>
                    <a:pt x="0" y="0"/>
                  </a:lnTo>
                  <a:lnTo>
                    <a:pt x="502793" y="761873"/>
                  </a:lnTo>
                  <a:lnTo>
                    <a:pt x="622300" y="879221"/>
                  </a:lnTo>
                  <a:lnTo>
                    <a:pt x="502793" y="761873"/>
                  </a:lnTo>
                  <a:lnTo>
                    <a:pt x="622300" y="943102"/>
                  </a:lnTo>
                  <a:lnTo>
                    <a:pt x="1010158" y="1290447"/>
                  </a:lnTo>
                  <a:lnTo>
                    <a:pt x="857504" y="919226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00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67868" y="0"/>
                  </a:moveTo>
                  <a:lnTo>
                    <a:pt x="0" y="338709"/>
                  </a:lnTo>
                  <a:lnTo>
                    <a:pt x="9017" y="346837"/>
                  </a:lnTo>
                  <a:lnTo>
                    <a:pt x="165354" y="346837"/>
                  </a:lnTo>
                  <a:lnTo>
                    <a:pt x="467868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950976" y="63500"/>
              <a:ext cx="561848" cy="120904"/>
            </a:xfrm>
            <a:custGeom>
              <a:avLst/>
              <a:gdLst/>
              <a:ahLst/>
              <a:cxnLst/>
              <a:rect l="l" t="t" r="r" b="b"/>
              <a:pathLst>
                <a:path w="561848" h="120904">
                  <a:moveTo>
                    <a:pt x="0" y="0"/>
                  </a:moveTo>
                  <a:lnTo>
                    <a:pt x="173101" y="120904"/>
                  </a:lnTo>
                  <a:lnTo>
                    <a:pt x="561848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95296" y="220599"/>
              <a:ext cx="302641" cy="346837"/>
            </a:xfrm>
            <a:custGeom>
              <a:avLst/>
              <a:gdLst/>
              <a:ahLst/>
              <a:cxnLst/>
              <a:rect l="l" t="t" r="r" b="b"/>
              <a:pathLst>
                <a:path w="302641" h="346837">
                  <a:moveTo>
                    <a:pt x="302514" y="346837"/>
                  </a:moveTo>
                  <a:lnTo>
                    <a:pt x="0" y="0"/>
                  </a:lnTo>
                  <a:lnTo>
                    <a:pt x="28321" y="346837"/>
                  </a:lnTo>
                  <a:lnTo>
                    <a:pt x="302641" y="346837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95296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58851" y="346837"/>
                  </a:moveTo>
                  <a:lnTo>
                    <a:pt x="467868" y="338709"/>
                  </a:lnTo>
                  <a:lnTo>
                    <a:pt x="0" y="0"/>
                  </a:lnTo>
                  <a:lnTo>
                    <a:pt x="302514" y="346837"/>
                  </a:lnTo>
                  <a:lnTo>
                    <a:pt x="458724" y="346837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02460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173101" y="0"/>
                  </a:moveTo>
                  <a:lnTo>
                    <a:pt x="0" y="120904"/>
                  </a:lnTo>
                  <a:lnTo>
                    <a:pt x="621030" y="503936"/>
                  </a:lnTo>
                  <a:lnTo>
                    <a:pt x="592709" y="157099"/>
                  </a:lnTo>
                  <a:lnTo>
                    <a:pt x="173863" y="0"/>
                  </a:lnTo>
                  <a:close/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13967" y="63500"/>
              <a:ext cx="561594" cy="120904"/>
            </a:xfrm>
            <a:custGeom>
              <a:avLst/>
              <a:gdLst/>
              <a:ahLst/>
              <a:cxnLst/>
              <a:rect l="l" t="t" r="r" b="b"/>
              <a:pathLst>
                <a:path w="561594" h="120904">
                  <a:moveTo>
                    <a:pt x="0" y="0"/>
                  </a:moveTo>
                  <a:lnTo>
                    <a:pt x="388493" y="120904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956384" y="932043"/>
            <a:ext cx="39626" cy="154399"/>
            <a:chOff x="0" y="0"/>
            <a:chExt cx="253771" cy="9888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3746" cy="988822"/>
            </a:xfrm>
            <a:custGeom>
              <a:avLst/>
              <a:gdLst/>
              <a:ahLst/>
              <a:cxnLst/>
              <a:rect l="l" t="t" r="r" b="b"/>
              <a:pathLst>
                <a:path w="253746" h="988822">
                  <a:moveTo>
                    <a:pt x="186690" y="877697"/>
                  </a:moveTo>
                  <a:cubicBezTo>
                    <a:pt x="186690" y="901192"/>
                    <a:pt x="187706" y="916686"/>
                    <a:pt x="190119" y="924433"/>
                  </a:cubicBezTo>
                  <a:lnTo>
                    <a:pt x="196215" y="937641"/>
                  </a:lnTo>
                  <a:cubicBezTo>
                    <a:pt x="207010" y="944372"/>
                    <a:pt x="217043" y="948690"/>
                    <a:pt x="231775" y="953897"/>
                  </a:cubicBezTo>
                  <a:cubicBezTo>
                    <a:pt x="246507" y="959104"/>
                    <a:pt x="253746" y="964692"/>
                    <a:pt x="253746" y="970534"/>
                  </a:cubicBezTo>
                  <a:lnTo>
                    <a:pt x="250952" y="981964"/>
                  </a:lnTo>
                  <a:cubicBezTo>
                    <a:pt x="239649" y="987425"/>
                    <a:pt x="228473" y="988822"/>
                    <a:pt x="211709" y="988822"/>
                  </a:cubicBezTo>
                  <a:lnTo>
                    <a:pt x="42672" y="988822"/>
                  </a:lnTo>
                  <a:cubicBezTo>
                    <a:pt x="26924" y="988822"/>
                    <a:pt x="15621" y="987425"/>
                    <a:pt x="8763" y="984631"/>
                  </a:cubicBezTo>
                  <a:lnTo>
                    <a:pt x="889" y="977265"/>
                  </a:lnTo>
                  <a:cubicBezTo>
                    <a:pt x="0" y="965073"/>
                    <a:pt x="7239" y="959739"/>
                    <a:pt x="21971" y="954278"/>
                  </a:cubicBezTo>
                  <a:cubicBezTo>
                    <a:pt x="36703" y="948817"/>
                    <a:pt x="46736" y="944372"/>
                    <a:pt x="52070" y="941070"/>
                  </a:cubicBezTo>
                  <a:lnTo>
                    <a:pt x="61595" y="931545"/>
                  </a:lnTo>
                  <a:cubicBezTo>
                    <a:pt x="66548" y="912114"/>
                    <a:pt x="67691" y="897255"/>
                    <a:pt x="67691" y="877824"/>
                  </a:cubicBezTo>
                  <a:lnTo>
                    <a:pt x="67691" y="110998"/>
                  </a:lnTo>
                  <a:cubicBezTo>
                    <a:pt x="67691" y="89789"/>
                    <a:pt x="66675" y="75057"/>
                    <a:pt x="64643" y="66675"/>
                  </a:cubicBezTo>
                  <a:lnTo>
                    <a:pt x="58928" y="52451"/>
                  </a:lnTo>
                  <a:cubicBezTo>
                    <a:pt x="48006" y="45593"/>
                    <a:pt x="37846" y="41148"/>
                    <a:pt x="22987" y="35560"/>
                  </a:cubicBezTo>
                  <a:cubicBezTo>
                    <a:pt x="8128" y="29972"/>
                    <a:pt x="508" y="23876"/>
                    <a:pt x="0" y="17653"/>
                  </a:cubicBezTo>
                  <a:lnTo>
                    <a:pt x="3048" y="7239"/>
                  </a:lnTo>
                  <a:cubicBezTo>
                    <a:pt x="15240" y="1524"/>
                    <a:pt x="26289" y="0"/>
                    <a:pt x="42672" y="0"/>
                  </a:cubicBezTo>
                  <a:lnTo>
                    <a:pt x="211836" y="0"/>
                  </a:lnTo>
                  <a:cubicBezTo>
                    <a:pt x="227584" y="0"/>
                    <a:pt x="238379" y="1397"/>
                    <a:pt x="244348" y="4064"/>
                  </a:cubicBezTo>
                  <a:lnTo>
                    <a:pt x="253365" y="11303"/>
                  </a:lnTo>
                  <a:cubicBezTo>
                    <a:pt x="253746" y="22987"/>
                    <a:pt x="246380" y="28829"/>
                    <a:pt x="231394" y="35179"/>
                  </a:cubicBezTo>
                  <a:cubicBezTo>
                    <a:pt x="216535" y="40259"/>
                    <a:pt x="206502" y="44450"/>
                    <a:pt x="201422" y="48006"/>
                  </a:cubicBezTo>
                  <a:lnTo>
                    <a:pt x="192151" y="57658"/>
                  </a:lnTo>
                  <a:cubicBezTo>
                    <a:pt x="187706" y="77089"/>
                    <a:pt x="186690" y="91948"/>
                    <a:pt x="186690" y="110871"/>
                  </a:cubicBezTo>
                  <a:lnTo>
                    <a:pt x="186690" y="877697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701239" y="645268"/>
            <a:ext cx="403635" cy="256019"/>
            <a:chOff x="0" y="0"/>
            <a:chExt cx="2584971" cy="1639608"/>
          </a:xfrm>
        </p:grpSpPr>
        <p:sp>
          <p:nvSpPr>
            <p:cNvPr id="46" name="Freeform 46"/>
            <p:cNvSpPr/>
            <p:nvPr/>
          </p:nvSpPr>
          <p:spPr>
            <a:xfrm>
              <a:off x="63500" y="63500"/>
              <a:ext cx="1184529" cy="1512697"/>
            </a:xfrm>
            <a:custGeom>
              <a:avLst/>
              <a:gdLst/>
              <a:ahLst/>
              <a:cxnLst/>
              <a:rect l="l" t="t" r="r" b="b"/>
              <a:pathLst>
                <a:path w="1184529" h="1512697">
                  <a:moveTo>
                    <a:pt x="673989" y="1342898"/>
                  </a:moveTo>
                  <a:cubicBezTo>
                    <a:pt x="673989" y="1376045"/>
                    <a:pt x="675894" y="1399032"/>
                    <a:pt x="679704" y="1411732"/>
                  </a:cubicBezTo>
                  <a:cubicBezTo>
                    <a:pt x="683514" y="1424432"/>
                    <a:pt x="689737" y="1433703"/>
                    <a:pt x="698373" y="1439164"/>
                  </a:cubicBezTo>
                  <a:cubicBezTo>
                    <a:pt x="707009" y="1444625"/>
                    <a:pt x="721868" y="1451229"/>
                    <a:pt x="743331" y="1458849"/>
                  </a:cubicBezTo>
                  <a:cubicBezTo>
                    <a:pt x="764794" y="1466469"/>
                    <a:pt x="776097" y="1475105"/>
                    <a:pt x="777494" y="1484757"/>
                  </a:cubicBezTo>
                  <a:lnTo>
                    <a:pt x="773176" y="1502410"/>
                  </a:lnTo>
                  <a:cubicBezTo>
                    <a:pt x="755904" y="1510665"/>
                    <a:pt x="739267" y="1512697"/>
                    <a:pt x="714375" y="1512697"/>
                  </a:cubicBezTo>
                  <a:lnTo>
                    <a:pt x="453517" y="1512697"/>
                  </a:lnTo>
                  <a:cubicBezTo>
                    <a:pt x="429260" y="1512697"/>
                    <a:pt x="412623" y="1510665"/>
                    <a:pt x="403352" y="1506474"/>
                  </a:cubicBezTo>
                  <a:cubicBezTo>
                    <a:pt x="393954" y="1502410"/>
                    <a:pt x="389255" y="1495171"/>
                    <a:pt x="389255" y="1484757"/>
                  </a:cubicBezTo>
                  <a:cubicBezTo>
                    <a:pt x="389255" y="1476502"/>
                    <a:pt x="399923" y="1468374"/>
                    <a:pt x="421386" y="1460373"/>
                  </a:cubicBezTo>
                  <a:cubicBezTo>
                    <a:pt x="442849" y="1452372"/>
                    <a:pt x="458978" y="1445006"/>
                    <a:pt x="470027" y="1438148"/>
                  </a:cubicBezTo>
                  <a:cubicBezTo>
                    <a:pt x="477647" y="1434084"/>
                    <a:pt x="483489" y="1424559"/>
                    <a:pt x="487680" y="1409700"/>
                  </a:cubicBezTo>
                  <a:cubicBezTo>
                    <a:pt x="491871" y="1394841"/>
                    <a:pt x="493903" y="1372616"/>
                    <a:pt x="493903" y="1342898"/>
                  </a:cubicBezTo>
                  <a:lnTo>
                    <a:pt x="493903" y="1045718"/>
                  </a:lnTo>
                  <a:cubicBezTo>
                    <a:pt x="493903" y="1014730"/>
                    <a:pt x="490728" y="985520"/>
                    <a:pt x="484632" y="958215"/>
                  </a:cubicBezTo>
                  <a:cubicBezTo>
                    <a:pt x="478536" y="930910"/>
                    <a:pt x="467995" y="900430"/>
                    <a:pt x="453644" y="866648"/>
                  </a:cubicBezTo>
                  <a:lnTo>
                    <a:pt x="128397" y="152273"/>
                  </a:lnTo>
                  <a:cubicBezTo>
                    <a:pt x="109728" y="110109"/>
                    <a:pt x="83693" y="78613"/>
                    <a:pt x="50165" y="57531"/>
                  </a:cubicBezTo>
                  <a:cubicBezTo>
                    <a:pt x="16637" y="36449"/>
                    <a:pt x="0" y="24130"/>
                    <a:pt x="0" y="20701"/>
                  </a:cubicBezTo>
                  <a:lnTo>
                    <a:pt x="4191" y="8636"/>
                  </a:lnTo>
                  <a:cubicBezTo>
                    <a:pt x="20701" y="1778"/>
                    <a:pt x="35560" y="0"/>
                    <a:pt x="56896" y="0"/>
                  </a:cubicBezTo>
                  <a:lnTo>
                    <a:pt x="376809" y="0"/>
                  </a:lnTo>
                  <a:cubicBezTo>
                    <a:pt x="395478" y="0"/>
                    <a:pt x="407162" y="1397"/>
                    <a:pt x="411988" y="4064"/>
                  </a:cubicBezTo>
                  <a:lnTo>
                    <a:pt x="419989" y="12446"/>
                  </a:lnTo>
                  <a:cubicBezTo>
                    <a:pt x="421386" y="28321"/>
                    <a:pt x="404749" y="38608"/>
                    <a:pt x="371729" y="51689"/>
                  </a:cubicBezTo>
                  <a:cubicBezTo>
                    <a:pt x="338709" y="64770"/>
                    <a:pt x="322072" y="85471"/>
                    <a:pt x="322072" y="113792"/>
                  </a:cubicBezTo>
                  <a:lnTo>
                    <a:pt x="325247" y="134493"/>
                  </a:lnTo>
                  <a:cubicBezTo>
                    <a:pt x="327279" y="140716"/>
                    <a:pt x="329057" y="145923"/>
                    <a:pt x="330454" y="150114"/>
                  </a:cubicBezTo>
                  <a:cubicBezTo>
                    <a:pt x="331851" y="154305"/>
                    <a:pt x="335915" y="162941"/>
                    <a:pt x="342900" y="175895"/>
                  </a:cubicBezTo>
                  <a:lnTo>
                    <a:pt x="641858" y="875792"/>
                  </a:lnTo>
                  <a:lnTo>
                    <a:pt x="930783" y="228854"/>
                  </a:lnTo>
                  <a:cubicBezTo>
                    <a:pt x="933577" y="221996"/>
                    <a:pt x="936244" y="214503"/>
                    <a:pt x="939038" y="206629"/>
                  </a:cubicBezTo>
                  <a:lnTo>
                    <a:pt x="948309" y="176022"/>
                  </a:lnTo>
                  <a:lnTo>
                    <a:pt x="955548" y="129540"/>
                  </a:lnTo>
                  <a:cubicBezTo>
                    <a:pt x="955548" y="116459"/>
                    <a:pt x="951230" y="103505"/>
                    <a:pt x="942594" y="90805"/>
                  </a:cubicBezTo>
                  <a:cubicBezTo>
                    <a:pt x="933958" y="78105"/>
                    <a:pt x="922782" y="68199"/>
                    <a:pt x="908939" y="61214"/>
                  </a:cubicBezTo>
                  <a:lnTo>
                    <a:pt x="871728" y="46609"/>
                  </a:lnTo>
                  <a:cubicBezTo>
                    <a:pt x="850392" y="40386"/>
                    <a:pt x="839597" y="31750"/>
                    <a:pt x="839597" y="20701"/>
                  </a:cubicBezTo>
                  <a:lnTo>
                    <a:pt x="844042" y="9525"/>
                  </a:lnTo>
                  <a:cubicBezTo>
                    <a:pt x="862076" y="2032"/>
                    <a:pt x="876554" y="0"/>
                    <a:pt x="896620" y="0"/>
                  </a:cubicBezTo>
                  <a:lnTo>
                    <a:pt x="1135761" y="0"/>
                  </a:lnTo>
                  <a:cubicBezTo>
                    <a:pt x="1155065" y="0"/>
                    <a:pt x="1167638" y="1397"/>
                    <a:pt x="1173607" y="4064"/>
                  </a:cubicBezTo>
                  <a:lnTo>
                    <a:pt x="1183132" y="12446"/>
                  </a:lnTo>
                  <a:cubicBezTo>
                    <a:pt x="1184529" y="28956"/>
                    <a:pt x="1175258" y="38989"/>
                    <a:pt x="1156589" y="50800"/>
                  </a:cubicBezTo>
                  <a:lnTo>
                    <a:pt x="1138047" y="61214"/>
                  </a:lnTo>
                  <a:cubicBezTo>
                    <a:pt x="1106297" y="71628"/>
                    <a:pt x="1081278" y="85344"/>
                    <a:pt x="1063117" y="102616"/>
                  </a:cubicBezTo>
                  <a:cubicBezTo>
                    <a:pt x="1044956" y="119888"/>
                    <a:pt x="1024001" y="154686"/>
                    <a:pt x="1000633" y="207264"/>
                  </a:cubicBezTo>
                  <a:lnTo>
                    <a:pt x="720725" y="831469"/>
                  </a:lnTo>
                  <a:cubicBezTo>
                    <a:pt x="713740" y="845947"/>
                    <a:pt x="707009" y="862965"/>
                    <a:pt x="700405" y="882269"/>
                  </a:cubicBezTo>
                  <a:lnTo>
                    <a:pt x="684403" y="935101"/>
                  </a:lnTo>
                  <a:cubicBezTo>
                    <a:pt x="681609" y="949579"/>
                    <a:pt x="679196" y="966851"/>
                    <a:pt x="677037" y="986917"/>
                  </a:cubicBezTo>
                  <a:lnTo>
                    <a:pt x="673989" y="1043813"/>
                  </a:lnTo>
                  <a:lnTo>
                    <a:pt x="673989" y="1343025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295654" y="63500"/>
              <a:ext cx="1225804" cy="1512570"/>
            </a:xfrm>
            <a:custGeom>
              <a:avLst/>
              <a:gdLst/>
              <a:ahLst/>
              <a:cxnLst/>
              <a:rect l="l" t="t" r="r" b="b"/>
              <a:pathLst>
                <a:path w="1225804" h="1512570">
                  <a:moveTo>
                    <a:pt x="337185" y="951484"/>
                  </a:moveTo>
                  <a:lnTo>
                    <a:pt x="334264" y="963930"/>
                  </a:lnTo>
                  <a:lnTo>
                    <a:pt x="333248" y="981583"/>
                  </a:lnTo>
                  <a:cubicBezTo>
                    <a:pt x="333248" y="991997"/>
                    <a:pt x="336423" y="999998"/>
                    <a:pt x="342519" y="1005459"/>
                  </a:cubicBezTo>
                  <a:cubicBezTo>
                    <a:pt x="350139" y="1010412"/>
                    <a:pt x="359791" y="1012698"/>
                    <a:pt x="371602" y="1012698"/>
                  </a:cubicBezTo>
                  <a:lnTo>
                    <a:pt x="744855" y="1012698"/>
                  </a:lnTo>
                  <a:cubicBezTo>
                    <a:pt x="758698" y="1012698"/>
                    <a:pt x="770128" y="1009142"/>
                    <a:pt x="779145" y="1001776"/>
                  </a:cubicBezTo>
                  <a:cubicBezTo>
                    <a:pt x="788162" y="994410"/>
                    <a:pt x="792988" y="985647"/>
                    <a:pt x="793623" y="975233"/>
                  </a:cubicBezTo>
                  <a:lnTo>
                    <a:pt x="791591" y="957707"/>
                  </a:lnTo>
                  <a:cubicBezTo>
                    <a:pt x="791591" y="951484"/>
                    <a:pt x="790194" y="944626"/>
                    <a:pt x="787400" y="937006"/>
                  </a:cubicBezTo>
                  <a:lnTo>
                    <a:pt x="570611" y="226695"/>
                  </a:lnTo>
                  <a:lnTo>
                    <a:pt x="552196" y="226822"/>
                  </a:lnTo>
                  <a:lnTo>
                    <a:pt x="337185" y="951357"/>
                  </a:lnTo>
                  <a:close/>
                  <a:moveTo>
                    <a:pt x="48641" y="1512570"/>
                  </a:moveTo>
                  <a:cubicBezTo>
                    <a:pt x="29972" y="1512570"/>
                    <a:pt x="17526" y="1511046"/>
                    <a:pt x="11430" y="1507998"/>
                  </a:cubicBezTo>
                  <a:lnTo>
                    <a:pt x="1397" y="1499489"/>
                  </a:lnTo>
                  <a:cubicBezTo>
                    <a:pt x="0" y="1480058"/>
                    <a:pt x="12065" y="1469898"/>
                    <a:pt x="36195" y="1460881"/>
                  </a:cubicBezTo>
                  <a:lnTo>
                    <a:pt x="44450" y="1457706"/>
                  </a:lnTo>
                  <a:cubicBezTo>
                    <a:pt x="79629" y="1443228"/>
                    <a:pt x="105537" y="1427480"/>
                    <a:pt x="122047" y="1410716"/>
                  </a:cubicBezTo>
                  <a:cubicBezTo>
                    <a:pt x="138557" y="1393952"/>
                    <a:pt x="155194" y="1358392"/>
                    <a:pt x="171831" y="1304544"/>
                  </a:cubicBezTo>
                  <a:lnTo>
                    <a:pt x="574548" y="0"/>
                  </a:lnTo>
                  <a:lnTo>
                    <a:pt x="681228" y="0"/>
                  </a:lnTo>
                  <a:lnTo>
                    <a:pt x="1096391" y="1360424"/>
                  </a:lnTo>
                  <a:cubicBezTo>
                    <a:pt x="1108837" y="1401191"/>
                    <a:pt x="1133602" y="1432560"/>
                    <a:pt x="1170940" y="1454658"/>
                  </a:cubicBezTo>
                  <a:cubicBezTo>
                    <a:pt x="1206119" y="1474724"/>
                    <a:pt x="1224407" y="1487170"/>
                    <a:pt x="1225804" y="1491869"/>
                  </a:cubicBezTo>
                  <a:lnTo>
                    <a:pt x="1221486" y="1503172"/>
                  </a:lnTo>
                  <a:cubicBezTo>
                    <a:pt x="1204214" y="1510792"/>
                    <a:pt x="1189609" y="1512570"/>
                    <a:pt x="1168908" y="1512570"/>
                  </a:cubicBezTo>
                  <a:lnTo>
                    <a:pt x="861441" y="1512570"/>
                  </a:lnTo>
                  <a:cubicBezTo>
                    <a:pt x="842772" y="1512570"/>
                    <a:pt x="830961" y="1511427"/>
                    <a:pt x="825627" y="1509014"/>
                  </a:cubicBezTo>
                  <a:lnTo>
                    <a:pt x="817499" y="1501648"/>
                  </a:lnTo>
                  <a:cubicBezTo>
                    <a:pt x="816737" y="1483741"/>
                    <a:pt x="833374" y="1472311"/>
                    <a:pt x="866521" y="1459865"/>
                  </a:cubicBezTo>
                  <a:cubicBezTo>
                    <a:pt x="899668" y="1447419"/>
                    <a:pt x="916178" y="1429131"/>
                    <a:pt x="916178" y="1405001"/>
                  </a:cubicBezTo>
                  <a:lnTo>
                    <a:pt x="913130" y="1376934"/>
                  </a:lnTo>
                  <a:lnTo>
                    <a:pt x="903986" y="1336548"/>
                  </a:lnTo>
                  <a:lnTo>
                    <a:pt x="844423" y="1134491"/>
                  </a:lnTo>
                  <a:cubicBezTo>
                    <a:pt x="836168" y="1106932"/>
                    <a:pt x="825500" y="1087882"/>
                    <a:pt x="812800" y="1077214"/>
                  </a:cubicBezTo>
                  <a:cubicBezTo>
                    <a:pt x="800100" y="1066546"/>
                    <a:pt x="781431" y="1061212"/>
                    <a:pt x="757301" y="1061212"/>
                  </a:cubicBezTo>
                  <a:lnTo>
                    <a:pt x="360426" y="1061212"/>
                  </a:lnTo>
                  <a:cubicBezTo>
                    <a:pt x="338963" y="1061212"/>
                    <a:pt x="323469" y="1065022"/>
                    <a:pt x="313817" y="1072642"/>
                  </a:cubicBezTo>
                  <a:cubicBezTo>
                    <a:pt x="304038" y="1080262"/>
                    <a:pt x="295148" y="1096899"/>
                    <a:pt x="286766" y="1122426"/>
                  </a:cubicBezTo>
                  <a:lnTo>
                    <a:pt x="240157" y="1283970"/>
                  </a:lnTo>
                  <a:lnTo>
                    <a:pt x="229743" y="1328420"/>
                  </a:lnTo>
                  <a:lnTo>
                    <a:pt x="226695" y="1372997"/>
                  </a:lnTo>
                  <a:cubicBezTo>
                    <a:pt x="226695" y="1389634"/>
                    <a:pt x="230886" y="1405128"/>
                    <a:pt x="239141" y="1419606"/>
                  </a:cubicBezTo>
                  <a:cubicBezTo>
                    <a:pt x="247396" y="1434084"/>
                    <a:pt x="259080" y="1444752"/>
                    <a:pt x="274193" y="1451610"/>
                  </a:cubicBezTo>
                  <a:lnTo>
                    <a:pt x="305308" y="1463040"/>
                  </a:lnTo>
                  <a:cubicBezTo>
                    <a:pt x="332232" y="1472692"/>
                    <a:pt x="345694" y="1483106"/>
                    <a:pt x="345694" y="1494028"/>
                  </a:cubicBezTo>
                  <a:lnTo>
                    <a:pt x="341249" y="1504315"/>
                  </a:lnTo>
                  <a:cubicBezTo>
                    <a:pt x="326771" y="1509903"/>
                    <a:pt x="320929" y="1510919"/>
                    <a:pt x="315214" y="1511554"/>
                  </a:cubicBezTo>
                  <a:lnTo>
                    <a:pt x="288798" y="1512570"/>
                  </a:lnTo>
                  <a:lnTo>
                    <a:pt x="48641" y="151257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4033212" y="932025"/>
            <a:ext cx="111494" cy="154439"/>
            <a:chOff x="0" y="0"/>
            <a:chExt cx="714032" cy="98906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3994" cy="989203"/>
            </a:xfrm>
            <a:custGeom>
              <a:avLst/>
              <a:gdLst/>
              <a:ahLst/>
              <a:cxnLst/>
              <a:rect l="l" t="t" r="r" b="b"/>
              <a:pathLst>
                <a:path w="713994" h="989203">
                  <a:moveTo>
                    <a:pt x="592201" y="111252"/>
                  </a:moveTo>
                  <a:cubicBezTo>
                    <a:pt x="592201" y="95377"/>
                    <a:pt x="590296" y="82042"/>
                    <a:pt x="586105" y="71247"/>
                  </a:cubicBezTo>
                  <a:cubicBezTo>
                    <a:pt x="582930" y="60833"/>
                    <a:pt x="577469" y="53340"/>
                    <a:pt x="569595" y="48514"/>
                  </a:cubicBezTo>
                  <a:cubicBezTo>
                    <a:pt x="561721" y="43688"/>
                    <a:pt x="550037" y="38989"/>
                    <a:pt x="534670" y="34290"/>
                  </a:cubicBezTo>
                  <a:cubicBezTo>
                    <a:pt x="519303" y="29591"/>
                    <a:pt x="511175" y="24003"/>
                    <a:pt x="510286" y="17780"/>
                  </a:cubicBezTo>
                  <a:lnTo>
                    <a:pt x="514096" y="7493"/>
                  </a:lnTo>
                  <a:cubicBezTo>
                    <a:pt x="529463" y="1651"/>
                    <a:pt x="542417" y="127"/>
                    <a:pt x="560324" y="127"/>
                  </a:cubicBezTo>
                  <a:lnTo>
                    <a:pt x="653034" y="127"/>
                  </a:lnTo>
                  <a:cubicBezTo>
                    <a:pt x="675640" y="127"/>
                    <a:pt x="691261" y="1524"/>
                    <a:pt x="700151" y="4191"/>
                  </a:cubicBezTo>
                  <a:lnTo>
                    <a:pt x="713486" y="11430"/>
                  </a:lnTo>
                  <a:cubicBezTo>
                    <a:pt x="713994" y="23114"/>
                    <a:pt x="704977" y="28829"/>
                    <a:pt x="686943" y="34671"/>
                  </a:cubicBezTo>
                  <a:lnTo>
                    <a:pt x="671830" y="38862"/>
                  </a:lnTo>
                  <a:cubicBezTo>
                    <a:pt x="661035" y="42545"/>
                    <a:pt x="654431" y="45466"/>
                    <a:pt x="650367" y="48133"/>
                  </a:cubicBezTo>
                  <a:cubicBezTo>
                    <a:pt x="643128" y="52578"/>
                    <a:pt x="637413" y="60325"/>
                    <a:pt x="633095" y="71120"/>
                  </a:cubicBezTo>
                  <a:cubicBezTo>
                    <a:pt x="628777" y="82042"/>
                    <a:pt x="626618" y="95377"/>
                    <a:pt x="626618" y="111125"/>
                  </a:cubicBezTo>
                  <a:lnTo>
                    <a:pt x="626618" y="962660"/>
                  </a:lnTo>
                  <a:cubicBezTo>
                    <a:pt x="626618" y="973074"/>
                    <a:pt x="625856" y="979932"/>
                    <a:pt x="624205" y="983234"/>
                  </a:cubicBezTo>
                  <a:lnTo>
                    <a:pt x="618617" y="988568"/>
                  </a:lnTo>
                  <a:cubicBezTo>
                    <a:pt x="606425" y="989076"/>
                    <a:pt x="600329" y="975741"/>
                    <a:pt x="593979" y="949071"/>
                  </a:cubicBezTo>
                  <a:cubicBezTo>
                    <a:pt x="587629" y="922401"/>
                    <a:pt x="577342" y="897255"/>
                    <a:pt x="562864" y="873887"/>
                  </a:cubicBezTo>
                  <a:lnTo>
                    <a:pt x="115062" y="109728"/>
                  </a:lnTo>
                  <a:lnTo>
                    <a:pt x="115062" y="861822"/>
                  </a:lnTo>
                  <a:cubicBezTo>
                    <a:pt x="115062" y="882142"/>
                    <a:pt x="117094" y="898906"/>
                    <a:pt x="121158" y="912241"/>
                  </a:cubicBezTo>
                  <a:cubicBezTo>
                    <a:pt x="125222" y="925576"/>
                    <a:pt x="131699" y="935228"/>
                    <a:pt x="140843" y="941070"/>
                  </a:cubicBezTo>
                  <a:cubicBezTo>
                    <a:pt x="147066" y="945515"/>
                    <a:pt x="159131" y="950214"/>
                    <a:pt x="176657" y="954913"/>
                  </a:cubicBezTo>
                  <a:cubicBezTo>
                    <a:pt x="194183" y="959612"/>
                    <a:pt x="203327" y="965073"/>
                    <a:pt x="203708" y="970915"/>
                  </a:cubicBezTo>
                  <a:lnTo>
                    <a:pt x="200025" y="982472"/>
                  </a:lnTo>
                  <a:cubicBezTo>
                    <a:pt x="185674" y="987933"/>
                    <a:pt x="170815" y="989203"/>
                    <a:pt x="148209" y="989203"/>
                  </a:cubicBezTo>
                  <a:lnTo>
                    <a:pt x="50038" y="989203"/>
                  </a:lnTo>
                  <a:cubicBezTo>
                    <a:pt x="31623" y="989203"/>
                    <a:pt x="18669" y="987933"/>
                    <a:pt x="11176" y="985139"/>
                  </a:cubicBezTo>
                  <a:lnTo>
                    <a:pt x="0" y="977519"/>
                  </a:lnTo>
                  <a:cubicBezTo>
                    <a:pt x="0" y="966343"/>
                    <a:pt x="7747" y="961390"/>
                    <a:pt x="22987" y="955929"/>
                  </a:cubicBezTo>
                  <a:cubicBezTo>
                    <a:pt x="38227" y="950468"/>
                    <a:pt x="49911" y="944880"/>
                    <a:pt x="57531" y="939038"/>
                  </a:cubicBezTo>
                  <a:cubicBezTo>
                    <a:pt x="65151" y="934085"/>
                    <a:pt x="70993" y="925449"/>
                    <a:pt x="75184" y="913257"/>
                  </a:cubicBezTo>
                  <a:lnTo>
                    <a:pt x="78359" y="901319"/>
                  </a:lnTo>
                  <a:cubicBezTo>
                    <a:pt x="80137" y="885952"/>
                    <a:pt x="80645" y="875792"/>
                    <a:pt x="80645" y="863092"/>
                  </a:cubicBezTo>
                  <a:lnTo>
                    <a:pt x="80645" y="111125"/>
                  </a:lnTo>
                  <a:cubicBezTo>
                    <a:pt x="80645" y="91694"/>
                    <a:pt x="79502" y="77470"/>
                    <a:pt x="77343" y="68580"/>
                  </a:cubicBezTo>
                  <a:lnTo>
                    <a:pt x="70993" y="53213"/>
                  </a:lnTo>
                  <a:cubicBezTo>
                    <a:pt x="59309" y="45974"/>
                    <a:pt x="49276" y="41402"/>
                    <a:pt x="35433" y="36068"/>
                  </a:cubicBezTo>
                  <a:cubicBezTo>
                    <a:pt x="21590" y="30734"/>
                    <a:pt x="13716" y="24511"/>
                    <a:pt x="12827" y="17780"/>
                  </a:cubicBezTo>
                  <a:lnTo>
                    <a:pt x="15875" y="7366"/>
                  </a:lnTo>
                  <a:cubicBezTo>
                    <a:pt x="28067" y="1651"/>
                    <a:pt x="39243" y="127"/>
                    <a:pt x="55626" y="127"/>
                  </a:cubicBezTo>
                  <a:lnTo>
                    <a:pt x="184912" y="0"/>
                  </a:lnTo>
                  <a:lnTo>
                    <a:pt x="592201" y="704088"/>
                  </a:lnTo>
                  <a:lnTo>
                    <a:pt x="592201" y="11125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137000" y="655182"/>
            <a:ext cx="149222" cy="240848"/>
            <a:chOff x="0" y="0"/>
            <a:chExt cx="955650" cy="15424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421" cy="1541399"/>
            </a:xfrm>
            <a:custGeom>
              <a:avLst/>
              <a:gdLst/>
              <a:ahLst/>
              <a:cxnLst/>
              <a:rect l="l" t="t" r="r" b="b"/>
              <a:pathLst>
                <a:path w="955421" h="1541399">
                  <a:moveTo>
                    <a:pt x="101473" y="169799"/>
                  </a:moveTo>
                  <a:lnTo>
                    <a:pt x="101473" y="157480"/>
                  </a:lnTo>
                  <a:cubicBezTo>
                    <a:pt x="101473" y="128397"/>
                    <a:pt x="99695" y="109220"/>
                    <a:pt x="96266" y="99441"/>
                  </a:cubicBezTo>
                  <a:cubicBezTo>
                    <a:pt x="94234" y="86995"/>
                    <a:pt x="88646" y="78486"/>
                    <a:pt x="79756" y="73533"/>
                  </a:cubicBezTo>
                  <a:lnTo>
                    <a:pt x="32004" y="53848"/>
                  </a:lnTo>
                  <a:cubicBezTo>
                    <a:pt x="11430" y="45593"/>
                    <a:pt x="635" y="36576"/>
                    <a:pt x="0" y="26924"/>
                  </a:cubicBezTo>
                  <a:lnTo>
                    <a:pt x="4191" y="11684"/>
                  </a:lnTo>
                  <a:cubicBezTo>
                    <a:pt x="20701" y="2159"/>
                    <a:pt x="37719" y="0"/>
                    <a:pt x="63246" y="0"/>
                  </a:cubicBezTo>
                  <a:lnTo>
                    <a:pt x="322072" y="0"/>
                  </a:lnTo>
                  <a:cubicBezTo>
                    <a:pt x="346202" y="0"/>
                    <a:pt x="363093" y="2159"/>
                    <a:pt x="372745" y="6223"/>
                  </a:cubicBezTo>
                  <a:cubicBezTo>
                    <a:pt x="382397" y="10287"/>
                    <a:pt x="387604" y="17272"/>
                    <a:pt x="388239" y="26924"/>
                  </a:cubicBezTo>
                  <a:cubicBezTo>
                    <a:pt x="388239" y="35941"/>
                    <a:pt x="376428" y="44831"/>
                    <a:pt x="353060" y="53848"/>
                  </a:cubicBezTo>
                  <a:cubicBezTo>
                    <a:pt x="329565" y="61468"/>
                    <a:pt x="313944" y="68072"/>
                    <a:pt x="305943" y="73533"/>
                  </a:cubicBezTo>
                  <a:cubicBezTo>
                    <a:pt x="297942" y="78994"/>
                    <a:pt x="291973" y="88519"/>
                    <a:pt x="287782" y="101600"/>
                  </a:cubicBezTo>
                  <a:cubicBezTo>
                    <a:pt x="284988" y="118110"/>
                    <a:pt x="283591" y="140843"/>
                    <a:pt x="283591" y="169799"/>
                  </a:cubicBezTo>
                  <a:lnTo>
                    <a:pt x="283591" y="1362583"/>
                  </a:lnTo>
                  <a:cubicBezTo>
                    <a:pt x="283591" y="1403985"/>
                    <a:pt x="290830" y="1430909"/>
                    <a:pt x="305308" y="1443355"/>
                  </a:cubicBezTo>
                  <a:cubicBezTo>
                    <a:pt x="320548" y="1454404"/>
                    <a:pt x="352933" y="1459992"/>
                    <a:pt x="402590" y="1459992"/>
                  </a:cubicBezTo>
                  <a:cubicBezTo>
                    <a:pt x="475107" y="1459992"/>
                    <a:pt x="539623" y="1453769"/>
                    <a:pt x="596138" y="1441323"/>
                  </a:cubicBezTo>
                  <a:cubicBezTo>
                    <a:pt x="652653" y="1428877"/>
                    <a:pt x="702310" y="1409192"/>
                    <a:pt x="744728" y="1382395"/>
                  </a:cubicBezTo>
                  <a:cubicBezTo>
                    <a:pt x="787146" y="1355344"/>
                    <a:pt x="827405" y="1318133"/>
                    <a:pt x="865378" y="1270508"/>
                  </a:cubicBezTo>
                  <a:cubicBezTo>
                    <a:pt x="903351" y="1222883"/>
                    <a:pt x="927100" y="1199007"/>
                    <a:pt x="936752" y="1199007"/>
                  </a:cubicBezTo>
                  <a:lnTo>
                    <a:pt x="946023" y="1201039"/>
                  </a:lnTo>
                  <a:cubicBezTo>
                    <a:pt x="952246" y="1207389"/>
                    <a:pt x="954024" y="1211453"/>
                    <a:pt x="955421" y="1217676"/>
                  </a:cubicBezTo>
                  <a:lnTo>
                    <a:pt x="954786" y="1229741"/>
                  </a:lnTo>
                  <a:lnTo>
                    <a:pt x="947166" y="1247648"/>
                  </a:lnTo>
                  <a:lnTo>
                    <a:pt x="826008" y="1496060"/>
                  </a:lnTo>
                  <a:cubicBezTo>
                    <a:pt x="815594" y="1517396"/>
                    <a:pt x="807720" y="1530223"/>
                    <a:pt x="802132" y="1534287"/>
                  </a:cubicBezTo>
                  <a:lnTo>
                    <a:pt x="793496" y="1541272"/>
                  </a:lnTo>
                  <a:lnTo>
                    <a:pt x="782701" y="1541399"/>
                  </a:lnTo>
                  <a:lnTo>
                    <a:pt x="776605" y="1539240"/>
                  </a:lnTo>
                  <a:cubicBezTo>
                    <a:pt x="762889" y="1528953"/>
                    <a:pt x="750316" y="1523111"/>
                    <a:pt x="735838" y="1519047"/>
                  </a:cubicBezTo>
                  <a:cubicBezTo>
                    <a:pt x="721360" y="1514983"/>
                    <a:pt x="704088" y="1512824"/>
                    <a:pt x="684022" y="1512824"/>
                  </a:cubicBezTo>
                  <a:lnTo>
                    <a:pt x="63246" y="1512824"/>
                  </a:lnTo>
                  <a:cubicBezTo>
                    <a:pt x="39116" y="1512824"/>
                    <a:pt x="22479" y="1510792"/>
                    <a:pt x="13462" y="1506601"/>
                  </a:cubicBezTo>
                  <a:cubicBezTo>
                    <a:pt x="4445" y="1502410"/>
                    <a:pt x="0" y="1495044"/>
                    <a:pt x="0" y="1484757"/>
                  </a:cubicBezTo>
                  <a:cubicBezTo>
                    <a:pt x="0" y="1476502"/>
                    <a:pt x="10668" y="1468120"/>
                    <a:pt x="32004" y="1459865"/>
                  </a:cubicBezTo>
                  <a:lnTo>
                    <a:pt x="58928" y="1448943"/>
                  </a:lnTo>
                  <a:cubicBezTo>
                    <a:pt x="65913" y="1445895"/>
                    <a:pt x="72644" y="1442212"/>
                    <a:pt x="79629" y="1438021"/>
                  </a:cubicBezTo>
                  <a:cubicBezTo>
                    <a:pt x="86614" y="1433830"/>
                    <a:pt x="92075" y="1424559"/>
                    <a:pt x="96139" y="1410081"/>
                  </a:cubicBezTo>
                  <a:cubicBezTo>
                    <a:pt x="99568" y="1394206"/>
                    <a:pt x="101346" y="1371854"/>
                    <a:pt x="101346" y="1342771"/>
                  </a:cubicBezTo>
                  <a:lnTo>
                    <a:pt x="101346" y="169799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177360" y="928420"/>
            <a:ext cx="111924" cy="159707"/>
            <a:chOff x="0" y="0"/>
            <a:chExt cx="716788" cy="102280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16915" cy="1022731"/>
            </a:xfrm>
            <a:custGeom>
              <a:avLst/>
              <a:gdLst/>
              <a:ahLst/>
              <a:cxnLst/>
              <a:rect l="l" t="t" r="r" b="b"/>
              <a:pathLst>
                <a:path w="716915" h="1022731">
                  <a:moveTo>
                    <a:pt x="538099" y="907796"/>
                  </a:moveTo>
                  <a:lnTo>
                    <a:pt x="538099" y="655320"/>
                  </a:lnTo>
                  <a:cubicBezTo>
                    <a:pt x="538099" y="637286"/>
                    <a:pt x="536956" y="625094"/>
                    <a:pt x="534670" y="618744"/>
                  </a:cubicBezTo>
                  <a:lnTo>
                    <a:pt x="530098" y="605536"/>
                  </a:lnTo>
                  <a:cubicBezTo>
                    <a:pt x="519684" y="598297"/>
                    <a:pt x="509778" y="593598"/>
                    <a:pt x="494792" y="588010"/>
                  </a:cubicBezTo>
                  <a:cubicBezTo>
                    <a:pt x="479806" y="582422"/>
                    <a:pt x="472313" y="576707"/>
                    <a:pt x="471805" y="570738"/>
                  </a:cubicBezTo>
                  <a:lnTo>
                    <a:pt x="474472" y="559308"/>
                  </a:lnTo>
                  <a:cubicBezTo>
                    <a:pt x="485267" y="553974"/>
                    <a:pt x="496316" y="552577"/>
                    <a:pt x="513080" y="552577"/>
                  </a:cubicBezTo>
                  <a:lnTo>
                    <a:pt x="675386" y="552577"/>
                  </a:lnTo>
                  <a:cubicBezTo>
                    <a:pt x="691642" y="552577"/>
                    <a:pt x="702310" y="553974"/>
                    <a:pt x="707517" y="556641"/>
                  </a:cubicBezTo>
                  <a:lnTo>
                    <a:pt x="715899" y="564134"/>
                  </a:lnTo>
                  <a:cubicBezTo>
                    <a:pt x="716788" y="576199"/>
                    <a:pt x="709549" y="581914"/>
                    <a:pt x="695071" y="587756"/>
                  </a:cubicBezTo>
                  <a:cubicBezTo>
                    <a:pt x="680212" y="592709"/>
                    <a:pt x="670179" y="597027"/>
                    <a:pt x="664972" y="600583"/>
                  </a:cubicBezTo>
                  <a:lnTo>
                    <a:pt x="655828" y="610235"/>
                  </a:lnTo>
                  <a:cubicBezTo>
                    <a:pt x="651256" y="629666"/>
                    <a:pt x="650494" y="644652"/>
                    <a:pt x="650494" y="663575"/>
                  </a:cubicBezTo>
                  <a:lnTo>
                    <a:pt x="650494" y="910463"/>
                  </a:lnTo>
                  <a:cubicBezTo>
                    <a:pt x="650494" y="931291"/>
                    <a:pt x="651891" y="945896"/>
                    <a:pt x="654939" y="954405"/>
                  </a:cubicBezTo>
                  <a:cubicBezTo>
                    <a:pt x="657987" y="962914"/>
                    <a:pt x="663829" y="970153"/>
                    <a:pt x="672846" y="975995"/>
                  </a:cubicBezTo>
                  <a:cubicBezTo>
                    <a:pt x="676021" y="977773"/>
                    <a:pt x="684276" y="980948"/>
                    <a:pt x="697865" y="985393"/>
                  </a:cubicBezTo>
                  <a:lnTo>
                    <a:pt x="716407" y="992886"/>
                  </a:lnTo>
                  <a:cubicBezTo>
                    <a:pt x="716915" y="1005586"/>
                    <a:pt x="697611" y="1011428"/>
                    <a:pt x="659384" y="1015873"/>
                  </a:cubicBezTo>
                  <a:cubicBezTo>
                    <a:pt x="642239" y="1017651"/>
                    <a:pt x="619252" y="1019302"/>
                    <a:pt x="590296" y="1020699"/>
                  </a:cubicBezTo>
                  <a:lnTo>
                    <a:pt x="498221" y="1022731"/>
                  </a:lnTo>
                  <a:cubicBezTo>
                    <a:pt x="426974" y="1022731"/>
                    <a:pt x="367538" y="1017016"/>
                    <a:pt x="319913" y="1005459"/>
                  </a:cubicBezTo>
                  <a:cubicBezTo>
                    <a:pt x="272288" y="993902"/>
                    <a:pt x="229997" y="975233"/>
                    <a:pt x="193040" y="949452"/>
                  </a:cubicBezTo>
                  <a:cubicBezTo>
                    <a:pt x="131699" y="907542"/>
                    <a:pt x="84201" y="852043"/>
                    <a:pt x="50546" y="783082"/>
                  </a:cubicBezTo>
                  <a:cubicBezTo>
                    <a:pt x="16891" y="714121"/>
                    <a:pt x="0" y="636651"/>
                    <a:pt x="0" y="550418"/>
                  </a:cubicBezTo>
                  <a:cubicBezTo>
                    <a:pt x="0" y="481711"/>
                    <a:pt x="10033" y="415290"/>
                    <a:pt x="30226" y="351536"/>
                  </a:cubicBezTo>
                  <a:cubicBezTo>
                    <a:pt x="50292" y="287528"/>
                    <a:pt x="80137" y="227838"/>
                    <a:pt x="119888" y="172212"/>
                  </a:cubicBezTo>
                  <a:cubicBezTo>
                    <a:pt x="159639" y="116586"/>
                    <a:pt x="202819" y="74041"/>
                    <a:pt x="249809" y="44704"/>
                  </a:cubicBezTo>
                  <a:cubicBezTo>
                    <a:pt x="273304" y="30226"/>
                    <a:pt x="296926" y="19177"/>
                    <a:pt x="320548" y="11557"/>
                  </a:cubicBezTo>
                  <a:cubicBezTo>
                    <a:pt x="344170" y="3937"/>
                    <a:pt x="368173" y="0"/>
                    <a:pt x="392557" y="0"/>
                  </a:cubicBezTo>
                  <a:cubicBezTo>
                    <a:pt x="416433" y="0"/>
                    <a:pt x="443357" y="4953"/>
                    <a:pt x="473456" y="14986"/>
                  </a:cubicBezTo>
                  <a:cubicBezTo>
                    <a:pt x="503555" y="25019"/>
                    <a:pt x="521462" y="29845"/>
                    <a:pt x="527304" y="29845"/>
                  </a:cubicBezTo>
                  <a:cubicBezTo>
                    <a:pt x="537718" y="29845"/>
                    <a:pt x="547243" y="24892"/>
                    <a:pt x="556006" y="14986"/>
                  </a:cubicBezTo>
                  <a:lnTo>
                    <a:pt x="570357" y="0"/>
                  </a:lnTo>
                  <a:cubicBezTo>
                    <a:pt x="577088" y="0"/>
                    <a:pt x="580898" y="1651"/>
                    <a:pt x="583819" y="4826"/>
                  </a:cubicBezTo>
                  <a:lnTo>
                    <a:pt x="589534" y="12954"/>
                  </a:lnTo>
                  <a:lnTo>
                    <a:pt x="657860" y="216154"/>
                  </a:lnTo>
                  <a:lnTo>
                    <a:pt x="658495" y="221615"/>
                  </a:lnTo>
                  <a:lnTo>
                    <a:pt x="657860" y="229235"/>
                  </a:lnTo>
                  <a:lnTo>
                    <a:pt x="652653" y="234188"/>
                  </a:lnTo>
                  <a:cubicBezTo>
                    <a:pt x="642239" y="235204"/>
                    <a:pt x="631190" y="224409"/>
                    <a:pt x="615823" y="203073"/>
                  </a:cubicBezTo>
                  <a:lnTo>
                    <a:pt x="602996" y="184658"/>
                  </a:lnTo>
                  <a:cubicBezTo>
                    <a:pt x="563753" y="128778"/>
                    <a:pt x="528193" y="89154"/>
                    <a:pt x="496316" y="66040"/>
                  </a:cubicBezTo>
                  <a:cubicBezTo>
                    <a:pt x="464439" y="42926"/>
                    <a:pt x="429895" y="31242"/>
                    <a:pt x="392430" y="31242"/>
                  </a:cubicBezTo>
                  <a:cubicBezTo>
                    <a:pt x="318389" y="31242"/>
                    <a:pt x="257429" y="76708"/>
                    <a:pt x="209296" y="167513"/>
                  </a:cubicBezTo>
                  <a:cubicBezTo>
                    <a:pt x="161290" y="258445"/>
                    <a:pt x="137287" y="376809"/>
                    <a:pt x="137287" y="522732"/>
                  </a:cubicBezTo>
                  <a:cubicBezTo>
                    <a:pt x="137287" y="667258"/>
                    <a:pt x="164592" y="781431"/>
                    <a:pt x="219202" y="864743"/>
                  </a:cubicBezTo>
                  <a:cubicBezTo>
                    <a:pt x="273812" y="948055"/>
                    <a:pt x="347345" y="989838"/>
                    <a:pt x="439801" y="989838"/>
                  </a:cubicBezTo>
                  <a:cubicBezTo>
                    <a:pt x="478536" y="989838"/>
                    <a:pt x="504698" y="985520"/>
                    <a:pt x="517906" y="976630"/>
                  </a:cubicBezTo>
                  <a:cubicBezTo>
                    <a:pt x="531114" y="967740"/>
                    <a:pt x="537845" y="944880"/>
                    <a:pt x="537845" y="907923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66032" y="1420206"/>
            <a:ext cx="7027937" cy="672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5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ŚWIĄTECZNE MENU</a:t>
            </a:r>
          </a:p>
          <a:p>
            <a:pPr algn="ctr">
              <a:lnSpc>
                <a:spcPts val="1689"/>
              </a:lnSpc>
            </a:pPr>
            <a:r>
              <a:rPr lang="en-US" sz="1299" b="1" i="1" dirty="0" err="1">
                <a:solidFill>
                  <a:srgbClr val="383838"/>
                </a:solidFill>
                <a:latin typeface="Cormorant Bold Italics"/>
                <a:ea typeface="Cormorant Bold Italics"/>
                <a:cs typeface="Cormorant Bold Italics"/>
                <a:sym typeface="Cormorant Bold Italics"/>
              </a:rPr>
              <a:t>serwowane</a:t>
            </a: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299"/>
              </a:lnSpc>
            </a:pP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299"/>
              </a:lnSpc>
            </a:pPr>
            <a:endParaRPr lang="en-US" sz="1299" b="1" i="1" dirty="0">
              <a:solidFill>
                <a:srgbClr val="383838"/>
              </a:solidFill>
              <a:latin typeface="Cormorant Bold Italics"/>
              <a:ea typeface="Cormorant Bold Italics"/>
              <a:cs typeface="Cormorant Bold Italics"/>
              <a:sym typeface="Cormorant Bold Italics"/>
            </a:endParaRPr>
          </a:p>
          <a:p>
            <a:pPr algn="ctr">
              <a:lnSpc>
                <a:spcPts val="155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PRZYSTAWKA</a:t>
            </a:r>
          </a:p>
          <a:p>
            <a:pPr algn="ctr">
              <a:lnSpc>
                <a:spcPts val="650"/>
              </a:lnSpc>
            </a:pPr>
            <a:r>
              <a:rPr lang="en-US" sz="500" dirty="0">
                <a:solidFill>
                  <a:srgbClr val="383838"/>
                </a:solidFill>
                <a:latin typeface="Cormorant"/>
                <a:ea typeface="Cormorant"/>
                <a:cs typeface="Cormorant"/>
                <a:sym typeface="Cormorant"/>
              </a:rPr>
              <a:t> </a:t>
            </a: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tuńczyka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teryaki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serwowany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biszkopcie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sferycznym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kawiorem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kumkwatem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</a:t>
            </a:r>
          </a:p>
          <a:p>
            <a:pPr algn="ctr">
              <a:lnSpc>
                <a:spcPts val="65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lub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65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Tatar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wędzonego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tofu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marynowanego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teryaki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serwowany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biszkopcie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sferycznym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kawiorem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kumkwatem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vegan / LF</a:t>
            </a: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5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ZUPA </a:t>
            </a:r>
          </a:p>
          <a:p>
            <a:pPr algn="ctr">
              <a:lnSpc>
                <a:spcPts val="650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Aksamitny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borowików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oliwą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truflową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świeżym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tymiankiem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GF</a:t>
            </a: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5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DANIE GŁÓWNE </a:t>
            </a:r>
          </a:p>
          <a:p>
            <a:pPr algn="ctr">
              <a:lnSpc>
                <a:spcPts val="1299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Filet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kaczki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macerowany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koniaku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serwowany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purée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dodatkiem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muszkatu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karmelizowaną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szafranową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gruszką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galaretką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buraka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kremowym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sosem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porto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LF</a:t>
            </a:r>
          </a:p>
          <a:p>
            <a:pPr algn="ctr">
              <a:lnSpc>
                <a:spcPts val="65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lub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65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Stek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łososia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macerowany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koperku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limonce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otoczony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zielonym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mchu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koperkowym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truflowym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purée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grillowanym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boczniakiem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mikołajkowym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emulsją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cytrynowo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limonkową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vege</a:t>
            </a:r>
            <a:r>
              <a:rPr lang="en-US" sz="9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/ LF</a:t>
            </a:r>
          </a:p>
          <a:p>
            <a:pPr algn="ctr">
              <a:lnSpc>
                <a:spcPts val="65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lub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65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Grillowany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boczniak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mikołajkowy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chrzanowym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purée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pudrem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koperkowym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emulsją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cytrynowo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limonkową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vege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55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DESER</a:t>
            </a:r>
          </a:p>
          <a:p>
            <a:pPr algn="ctr">
              <a:lnSpc>
                <a:spcPts val="649"/>
              </a:lnSpc>
            </a:pPr>
            <a:endParaRPr lang="en-US" sz="1199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Mono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migdałowy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czekoladowy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korzenno-pomarańczowy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serwowane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jadalną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ziemią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piernikową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karmelizowanymi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650"/>
              </a:lnSpc>
            </a:pPr>
            <a:r>
              <a:rPr lang="en-US" sz="500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99"/>
              </a:lnSpc>
            </a:pPr>
            <a:r>
              <a:rPr lang="en-US" sz="9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lub</a:t>
            </a: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650"/>
              </a:lnSpc>
            </a:pPr>
            <a:endParaRPr lang="en-US" sz="9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9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gorzkiej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czekolady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żurawinową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glace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chrupkim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pralinowo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-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orzechowym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9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spodzie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coulis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wiśni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5" y="9727358"/>
            <a:ext cx="7559995" cy="15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i="1">
                <a:solidFill>
                  <a:srgbClr val="383838"/>
                </a:solidFill>
                <a:latin typeface="Cormorant Light Italics"/>
                <a:ea typeface="Cormorant Light Italics"/>
                <a:cs typeface="Cormorant Light Italics"/>
                <a:sym typeface="Cormorant Light Italics"/>
              </a:rPr>
              <a:t>*Oferta dla minimum 50 osób. Dla grup poniżej 50 osób - wycena indywidualna.</a:t>
            </a:r>
          </a:p>
        </p:txBody>
      </p:sp>
      <p:sp>
        <p:nvSpPr>
          <p:cNvPr id="62" name="TextBox 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</a:t>
            </a:r>
            <a:r>
              <a:rPr lang="en-US" sz="1000" spc="20" dirty="0" err="1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Korkowa</a:t>
            </a: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 47          02-972 Warszawa          NIP: 9512366654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66032" y="9940762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" name="AutoShape 3"/>
          <p:cNvSpPr/>
          <p:nvPr/>
        </p:nvSpPr>
        <p:spPr>
          <a:xfrm>
            <a:off x="266032" y="1348769"/>
            <a:ext cx="7027937" cy="0"/>
          </a:xfrm>
          <a:prstGeom prst="line">
            <a:avLst/>
          </a:prstGeom>
          <a:ln w="9525" cap="flat">
            <a:solidFill>
              <a:srgbClr val="898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70716" y="927999"/>
            <a:ext cx="100696" cy="161924"/>
            <a:chOff x="0" y="0"/>
            <a:chExt cx="644881" cy="10369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906" cy="1037082"/>
            </a:xfrm>
            <a:custGeom>
              <a:avLst/>
              <a:gdLst/>
              <a:ahLst/>
              <a:cxnLst/>
              <a:rect l="l" t="t" r="r" b="b"/>
              <a:pathLst>
                <a:path w="644906" h="1037082">
                  <a:moveTo>
                    <a:pt x="367411" y="0"/>
                  </a:moveTo>
                  <a:cubicBezTo>
                    <a:pt x="349885" y="0"/>
                    <a:pt x="331978" y="2413"/>
                    <a:pt x="313944" y="7112"/>
                  </a:cubicBezTo>
                  <a:lnTo>
                    <a:pt x="260477" y="27813"/>
                  </a:lnTo>
                  <a:cubicBezTo>
                    <a:pt x="225298" y="45974"/>
                    <a:pt x="193040" y="71628"/>
                    <a:pt x="163703" y="105029"/>
                  </a:cubicBezTo>
                  <a:cubicBezTo>
                    <a:pt x="110490" y="166116"/>
                    <a:pt x="69723" y="235077"/>
                    <a:pt x="41529" y="312166"/>
                  </a:cubicBezTo>
                  <a:cubicBezTo>
                    <a:pt x="17145" y="378841"/>
                    <a:pt x="3302" y="448945"/>
                    <a:pt x="0" y="522605"/>
                  </a:cubicBezTo>
                  <a:lnTo>
                    <a:pt x="0" y="522605"/>
                  </a:lnTo>
                  <a:lnTo>
                    <a:pt x="0" y="591439"/>
                  </a:lnTo>
                  <a:cubicBezTo>
                    <a:pt x="2921" y="655066"/>
                    <a:pt x="13843" y="713994"/>
                    <a:pt x="32766" y="768350"/>
                  </a:cubicBezTo>
                  <a:cubicBezTo>
                    <a:pt x="55118" y="832231"/>
                    <a:pt x="87757" y="887476"/>
                    <a:pt x="130556" y="934085"/>
                  </a:cubicBezTo>
                  <a:cubicBezTo>
                    <a:pt x="163576" y="968502"/>
                    <a:pt x="200152" y="994156"/>
                    <a:pt x="240538" y="1011301"/>
                  </a:cubicBezTo>
                  <a:cubicBezTo>
                    <a:pt x="280924" y="1028446"/>
                    <a:pt x="324993" y="1037082"/>
                    <a:pt x="372872" y="1037082"/>
                  </a:cubicBezTo>
                  <a:lnTo>
                    <a:pt x="372872" y="1037082"/>
                  </a:lnTo>
                  <a:cubicBezTo>
                    <a:pt x="451866" y="1037082"/>
                    <a:pt x="516890" y="1012190"/>
                    <a:pt x="568071" y="962279"/>
                  </a:cubicBezTo>
                  <a:cubicBezTo>
                    <a:pt x="619252" y="912368"/>
                    <a:pt x="644906" y="850138"/>
                    <a:pt x="644906" y="775208"/>
                  </a:cubicBezTo>
                  <a:cubicBezTo>
                    <a:pt x="644906" y="765683"/>
                    <a:pt x="643636" y="758952"/>
                    <a:pt x="638175" y="750824"/>
                  </a:cubicBezTo>
                  <a:lnTo>
                    <a:pt x="629412" y="748792"/>
                  </a:lnTo>
                  <a:cubicBezTo>
                    <a:pt x="619506" y="748792"/>
                    <a:pt x="612521" y="760984"/>
                    <a:pt x="608457" y="785368"/>
                  </a:cubicBezTo>
                  <a:lnTo>
                    <a:pt x="596265" y="836041"/>
                  </a:lnTo>
                  <a:cubicBezTo>
                    <a:pt x="579501" y="882523"/>
                    <a:pt x="554736" y="917702"/>
                    <a:pt x="521843" y="941578"/>
                  </a:cubicBezTo>
                  <a:cubicBezTo>
                    <a:pt x="488950" y="965454"/>
                    <a:pt x="448056" y="977519"/>
                    <a:pt x="399288" y="977519"/>
                  </a:cubicBezTo>
                  <a:cubicBezTo>
                    <a:pt x="314452" y="977519"/>
                    <a:pt x="249682" y="941197"/>
                    <a:pt x="204724" y="868299"/>
                  </a:cubicBezTo>
                  <a:cubicBezTo>
                    <a:pt x="159766" y="795401"/>
                    <a:pt x="137414" y="689610"/>
                    <a:pt x="137414" y="550418"/>
                  </a:cubicBezTo>
                  <a:cubicBezTo>
                    <a:pt x="137414" y="393192"/>
                    <a:pt x="159004" y="267843"/>
                    <a:pt x="202057" y="174244"/>
                  </a:cubicBezTo>
                  <a:cubicBezTo>
                    <a:pt x="245110" y="80645"/>
                    <a:pt x="301498" y="33782"/>
                    <a:pt x="371475" y="33782"/>
                  </a:cubicBezTo>
                  <a:cubicBezTo>
                    <a:pt x="403606" y="33782"/>
                    <a:pt x="433705" y="45085"/>
                    <a:pt x="462153" y="67945"/>
                  </a:cubicBezTo>
                  <a:cubicBezTo>
                    <a:pt x="490601" y="90805"/>
                    <a:pt x="522859" y="130429"/>
                    <a:pt x="558927" y="187198"/>
                  </a:cubicBezTo>
                  <a:lnTo>
                    <a:pt x="569722" y="204978"/>
                  </a:lnTo>
                  <a:cubicBezTo>
                    <a:pt x="583692" y="227711"/>
                    <a:pt x="594741" y="239014"/>
                    <a:pt x="606044" y="239014"/>
                  </a:cubicBezTo>
                  <a:lnTo>
                    <a:pt x="613283" y="232283"/>
                  </a:lnTo>
                  <a:lnTo>
                    <a:pt x="614426" y="224155"/>
                  </a:lnTo>
                  <a:lnTo>
                    <a:pt x="613029" y="218059"/>
                  </a:lnTo>
                  <a:lnTo>
                    <a:pt x="610362" y="207899"/>
                  </a:lnTo>
                  <a:lnTo>
                    <a:pt x="550799" y="28448"/>
                  </a:lnTo>
                  <a:lnTo>
                    <a:pt x="546735" y="16383"/>
                  </a:lnTo>
                  <a:lnTo>
                    <a:pt x="540639" y="6223"/>
                  </a:lnTo>
                  <a:cubicBezTo>
                    <a:pt x="538353" y="2794"/>
                    <a:pt x="535686" y="762"/>
                    <a:pt x="529717" y="762"/>
                  </a:cubicBezTo>
                  <a:cubicBezTo>
                    <a:pt x="528574" y="762"/>
                    <a:pt x="527431" y="889"/>
                    <a:pt x="526161" y="1016"/>
                  </a:cubicBezTo>
                  <a:lnTo>
                    <a:pt x="513334" y="14351"/>
                  </a:lnTo>
                  <a:cubicBezTo>
                    <a:pt x="506349" y="22987"/>
                    <a:pt x="499364" y="27305"/>
                    <a:pt x="492633" y="27305"/>
                  </a:cubicBezTo>
                  <a:lnTo>
                    <a:pt x="446659" y="14351"/>
                  </a:lnTo>
                  <a:cubicBezTo>
                    <a:pt x="417322" y="4826"/>
                    <a:pt x="390906" y="0"/>
                    <a:pt x="367411" y="0"/>
                  </a:cubicBezTo>
                  <a:close/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273661" y="654211"/>
            <a:ext cx="173468" cy="237160"/>
            <a:chOff x="0" y="0"/>
            <a:chExt cx="1110932" cy="15188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0869" cy="1518920"/>
            </a:xfrm>
            <a:custGeom>
              <a:avLst/>
              <a:gdLst/>
              <a:ahLst/>
              <a:cxnLst/>
              <a:rect l="l" t="t" r="r" b="b"/>
              <a:pathLst>
                <a:path w="1110869" h="1518920">
                  <a:moveTo>
                    <a:pt x="285750" y="805434"/>
                  </a:moveTo>
                  <a:cubicBezTo>
                    <a:pt x="285750" y="837946"/>
                    <a:pt x="298704" y="862203"/>
                    <a:pt x="324612" y="878459"/>
                  </a:cubicBezTo>
                  <a:cubicBezTo>
                    <a:pt x="350520" y="894715"/>
                    <a:pt x="390652" y="902716"/>
                    <a:pt x="445262" y="902716"/>
                  </a:cubicBezTo>
                  <a:cubicBezTo>
                    <a:pt x="561213" y="902716"/>
                    <a:pt x="653034" y="869442"/>
                    <a:pt x="720598" y="802767"/>
                  </a:cubicBezTo>
                  <a:cubicBezTo>
                    <a:pt x="788162" y="736092"/>
                    <a:pt x="822071" y="644525"/>
                    <a:pt x="822071" y="527812"/>
                  </a:cubicBezTo>
                  <a:cubicBezTo>
                    <a:pt x="822071" y="389763"/>
                    <a:pt x="781050" y="275971"/>
                    <a:pt x="698881" y="186690"/>
                  </a:cubicBezTo>
                  <a:cubicBezTo>
                    <a:pt x="616712" y="97409"/>
                    <a:pt x="512191" y="52832"/>
                    <a:pt x="385191" y="52832"/>
                  </a:cubicBezTo>
                  <a:cubicBezTo>
                    <a:pt x="343027" y="52832"/>
                    <a:pt x="315976" y="57658"/>
                    <a:pt x="303911" y="67310"/>
                  </a:cubicBezTo>
                  <a:cubicBezTo>
                    <a:pt x="291846" y="76962"/>
                    <a:pt x="285750" y="99060"/>
                    <a:pt x="285750" y="133604"/>
                  </a:cubicBezTo>
                  <a:lnTo>
                    <a:pt x="285750" y="805434"/>
                  </a:lnTo>
                  <a:close/>
                  <a:moveTo>
                    <a:pt x="65024" y="1518793"/>
                  </a:moveTo>
                  <a:cubicBezTo>
                    <a:pt x="40894" y="1518793"/>
                    <a:pt x="23749" y="1516761"/>
                    <a:pt x="13462" y="1512570"/>
                  </a:cubicBezTo>
                  <a:cubicBezTo>
                    <a:pt x="5842" y="1508506"/>
                    <a:pt x="1397" y="1501267"/>
                    <a:pt x="0" y="1490853"/>
                  </a:cubicBezTo>
                  <a:cubicBezTo>
                    <a:pt x="0" y="1483233"/>
                    <a:pt x="11430" y="1474597"/>
                    <a:pt x="34163" y="1464945"/>
                  </a:cubicBezTo>
                  <a:cubicBezTo>
                    <a:pt x="56261" y="1456563"/>
                    <a:pt x="72517" y="1449070"/>
                    <a:pt x="82804" y="1442085"/>
                  </a:cubicBezTo>
                  <a:cubicBezTo>
                    <a:pt x="90424" y="1437894"/>
                    <a:pt x="95758" y="1428242"/>
                    <a:pt x="98933" y="1413129"/>
                  </a:cubicBezTo>
                  <a:cubicBezTo>
                    <a:pt x="102108" y="1398016"/>
                    <a:pt x="103505" y="1375918"/>
                    <a:pt x="103505" y="1346835"/>
                  </a:cubicBezTo>
                  <a:lnTo>
                    <a:pt x="103505" y="176022"/>
                  </a:lnTo>
                  <a:cubicBezTo>
                    <a:pt x="103505" y="143637"/>
                    <a:pt x="101981" y="121031"/>
                    <a:pt x="98933" y="108331"/>
                  </a:cubicBezTo>
                  <a:cubicBezTo>
                    <a:pt x="95885" y="95631"/>
                    <a:pt x="89916" y="86233"/>
                    <a:pt x="81280" y="80772"/>
                  </a:cubicBezTo>
                  <a:cubicBezTo>
                    <a:pt x="72644" y="75311"/>
                    <a:pt x="57150" y="68580"/>
                    <a:pt x="34671" y="60579"/>
                  </a:cubicBezTo>
                  <a:cubicBezTo>
                    <a:pt x="12192" y="52578"/>
                    <a:pt x="762" y="43434"/>
                    <a:pt x="0" y="33147"/>
                  </a:cubicBezTo>
                  <a:cubicBezTo>
                    <a:pt x="0" y="20701"/>
                    <a:pt x="13081" y="12065"/>
                    <a:pt x="39370" y="7366"/>
                  </a:cubicBezTo>
                  <a:cubicBezTo>
                    <a:pt x="53086" y="5207"/>
                    <a:pt x="75438" y="3556"/>
                    <a:pt x="106172" y="2159"/>
                  </a:cubicBezTo>
                  <a:cubicBezTo>
                    <a:pt x="136906" y="762"/>
                    <a:pt x="176276" y="0"/>
                    <a:pt x="224663" y="0"/>
                  </a:cubicBezTo>
                  <a:cubicBezTo>
                    <a:pt x="482092" y="0"/>
                    <a:pt x="680085" y="46228"/>
                    <a:pt x="818388" y="138684"/>
                  </a:cubicBezTo>
                  <a:cubicBezTo>
                    <a:pt x="956691" y="231140"/>
                    <a:pt x="1026033" y="363093"/>
                    <a:pt x="1026033" y="534289"/>
                  </a:cubicBezTo>
                  <a:cubicBezTo>
                    <a:pt x="1026033" y="626745"/>
                    <a:pt x="1001141" y="705612"/>
                    <a:pt x="951484" y="770890"/>
                  </a:cubicBezTo>
                  <a:cubicBezTo>
                    <a:pt x="901827" y="836168"/>
                    <a:pt x="827532" y="885571"/>
                    <a:pt x="728853" y="919480"/>
                  </a:cubicBezTo>
                  <a:lnTo>
                    <a:pt x="955548" y="1359535"/>
                  </a:lnTo>
                  <a:cubicBezTo>
                    <a:pt x="978281" y="1404366"/>
                    <a:pt x="1010031" y="1437132"/>
                    <a:pt x="1050798" y="1457833"/>
                  </a:cubicBezTo>
                  <a:cubicBezTo>
                    <a:pt x="1089406" y="1476502"/>
                    <a:pt x="1109472" y="1488821"/>
                    <a:pt x="1110869" y="1495171"/>
                  </a:cubicBezTo>
                  <a:lnTo>
                    <a:pt x="1105408" y="1509649"/>
                  </a:lnTo>
                  <a:cubicBezTo>
                    <a:pt x="1088136" y="1515872"/>
                    <a:pt x="1081151" y="1517269"/>
                    <a:pt x="1073531" y="1517904"/>
                  </a:cubicBezTo>
                  <a:cubicBezTo>
                    <a:pt x="1065911" y="1518539"/>
                    <a:pt x="1052703" y="1518920"/>
                    <a:pt x="1034161" y="1518920"/>
                  </a:cubicBezTo>
                  <a:lnTo>
                    <a:pt x="745617" y="1518920"/>
                  </a:lnTo>
                  <a:cubicBezTo>
                    <a:pt x="715899" y="1518920"/>
                    <a:pt x="696849" y="1517650"/>
                    <a:pt x="688594" y="1514856"/>
                  </a:cubicBezTo>
                  <a:lnTo>
                    <a:pt x="675767" y="1506474"/>
                  </a:lnTo>
                  <a:cubicBezTo>
                    <a:pt x="675005" y="1488567"/>
                    <a:pt x="690372" y="1476375"/>
                    <a:pt x="721106" y="1461516"/>
                  </a:cubicBezTo>
                  <a:cubicBezTo>
                    <a:pt x="751840" y="1446657"/>
                    <a:pt x="767207" y="1428242"/>
                    <a:pt x="767207" y="1406144"/>
                  </a:cubicBezTo>
                  <a:lnTo>
                    <a:pt x="763016" y="1379347"/>
                  </a:lnTo>
                  <a:cubicBezTo>
                    <a:pt x="760222" y="1370330"/>
                    <a:pt x="754761" y="1357249"/>
                    <a:pt x="746379" y="1339977"/>
                  </a:cubicBezTo>
                  <a:lnTo>
                    <a:pt x="744728" y="1334516"/>
                  </a:lnTo>
                  <a:lnTo>
                    <a:pt x="559308" y="947293"/>
                  </a:lnTo>
                  <a:lnTo>
                    <a:pt x="488823" y="954532"/>
                  </a:lnTo>
                  <a:lnTo>
                    <a:pt x="439166" y="955548"/>
                  </a:lnTo>
                  <a:cubicBezTo>
                    <a:pt x="426720" y="955548"/>
                    <a:pt x="412242" y="955294"/>
                    <a:pt x="395605" y="954532"/>
                  </a:cubicBezTo>
                  <a:cubicBezTo>
                    <a:pt x="378968" y="953770"/>
                    <a:pt x="369062" y="953516"/>
                    <a:pt x="365633" y="953516"/>
                  </a:cubicBezTo>
                  <a:lnTo>
                    <a:pt x="286893" y="947293"/>
                  </a:lnTo>
                  <a:lnTo>
                    <a:pt x="285877" y="1347470"/>
                  </a:lnTo>
                  <a:cubicBezTo>
                    <a:pt x="285877" y="1361186"/>
                    <a:pt x="285877" y="1373632"/>
                    <a:pt x="285877" y="1384681"/>
                  </a:cubicBezTo>
                  <a:lnTo>
                    <a:pt x="289560" y="1418209"/>
                  </a:lnTo>
                  <a:cubicBezTo>
                    <a:pt x="291973" y="1429639"/>
                    <a:pt x="297307" y="1437767"/>
                    <a:pt x="305562" y="1442974"/>
                  </a:cubicBezTo>
                  <a:cubicBezTo>
                    <a:pt x="313817" y="1448054"/>
                    <a:pt x="329184" y="1455166"/>
                    <a:pt x="351663" y="1464056"/>
                  </a:cubicBezTo>
                  <a:cubicBezTo>
                    <a:pt x="374142" y="1472946"/>
                    <a:pt x="385572" y="1481963"/>
                    <a:pt x="386334" y="1490853"/>
                  </a:cubicBezTo>
                  <a:lnTo>
                    <a:pt x="382143" y="1508379"/>
                  </a:lnTo>
                  <a:cubicBezTo>
                    <a:pt x="365633" y="1516634"/>
                    <a:pt x="348742" y="1518666"/>
                    <a:pt x="323342" y="1518666"/>
                  </a:cubicBezTo>
                  <a:lnTo>
                    <a:pt x="65024" y="151866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384650" y="918321"/>
            <a:ext cx="273456" cy="178035"/>
            <a:chOff x="0" y="0"/>
            <a:chExt cx="1751279" cy="1140181"/>
          </a:xfrm>
        </p:grpSpPr>
        <p:sp>
          <p:nvSpPr>
            <p:cNvPr id="9" name="Freeform 9"/>
            <p:cNvSpPr/>
            <p:nvPr/>
          </p:nvSpPr>
          <p:spPr>
            <a:xfrm>
              <a:off x="63373" y="87884"/>
              <a:ext cx="801497" cy="988949"/>
            </a:xfrm>
            <a:custGeom>
              <a:avLst/>
              <a:gdLst/>
              <a:ahLst/>
              <a:cxnLst/>
              <a:rect l="l" t="t" r="r" b="b"/>
              <a:pathLst>
                <a:path w="801497" h="988949">
                  <a:moveTo>
                    <a:pt x="220599" y="621919"/>
                  </a:moveTo>
                  <a:lnTo>
                    <a:pt x="218694" y="630047"/>
                  </a:lnTo>
                  <a:lnTo>
                    <a:pt x="218059" y="641604"/>
                  </a:lnTo>
                  <a:cubicBezTo>
                    <a:pt x="218059" y="648335"/>
                    <a:pt x="220091" y="653542"/>
                    <a:pt x="224155" y="657225"/>
                  </a:cubicBezTo>
                  <a:lnTo>
                    <a:pt x="235458" y="662051"/>
                  </a:lnTo>
                  <a:lnTo>
                    <a:pt x="487172" y="662051"/>
                  </a:lnTo>
                  <a:cubicBezTo>
                    <a:pt x="496189" y="662051"/>
                    <a:pt x="503682" y="659638"/>
                    <a:pt x="509524" y="654812"/>
                  </a:cubicBezTo>
                  <a:lnTo>
                    <a:pt x="518541" y="644398"/>
                  </a:lnTo>
                  <a:lnTo>
                    <a:pt x="517652" y="625983"/>
                  </a:lnTo>
                  <a:cubicBezTo>
                    <a:pt x="517652" y="621919"/>
                    <a:pt x="516763" y="617474"/>
                    <a:pt x="514985" y="612521"/>
                  </a:cubicBezTo>
                  <a:lnTo>
                    <a:pt x="373253" y="148082"/>
                  </a:lnTo>
                  <a:lnTo>
                    <a:pt x="361188" y="148209"/>
                  </a:lnTo>
                  <a:lnTo>
                    <a:pt x="220599" y="621919"/>
                  </a:lnTo>
                  <a:close/>
                  <a:moveTo>
                    <a:pt x="31877" y="988822"/>
                  </a:moveTo>
                  <a:lnTo>
                    <a:pt x="11557" y="987806"/>
                  </a:lnTo>
                  <a:cubicBezTo>
                    <a:pt x="3429" y="983742"/>
                    <a:pt x="1016" y="980186"/>
                    <a:pt x="0" y="975360"/>
                  </a:cubicBezTo>
                  <a:cubicBezTo>
                    <a:pt x="0" y="967740"/>
                    <a:pt x="7874" y="960882"/>
                    <a:pt x="23622" y="955040"/>
                  </a:cubicBezTo>
                  <a:lnTo>
                    <a:pt x="29083" y="953008"/>
                  </a:lnTo>
                  <a:cubicBezTo>
                    <a:pt x="52070" y="943610"/>
                    <a:pt x="69088" y="933323"/>
                    <a:pt x="79883" y="922274"/>
                  </a:cubicBezTo>
                  <a:cubicBezTo>
                    <a:pt x="90678" y="911225"/>
                    <a:pt x="101473" y="888111"/>
                    <a:pt x="112395" y="852932"/>
                  </a:cubicBezTo>
                  <a:lnTo>
                    <a:pt x="375793" y="0"/>
                  </a:lnTo>
                  <a:lnTo>
                    <a:pt x="445516" y="0"/>
                  </a:lnTo>
                  <a:lnTo>
                    <a:pt x="716788" y="889381"/>
                  </a:lnTo>
                  <a:cubicBezTo>
                    <a:pt x="724916" y="915924"/>
                    <a:pt x="741172" y="936498"/>
                    <a:pt x="765556" y="950976"/>
                  </a:cubicBezTo>
                  <a:cubicBezTo>
                    <a:pt x="788543" y="964057"/>
                    <a:pt x="800481" y="972185"/>
                    <a:pt x="801497" y="975360"/>
                  </a:cubicBezTo>
                  <a:lnTo>
                    <a:pt x="798703" y="982726"/>
                  </a:lnTo>
                  <a:cubicBezTo>
                    <a:pt x="787400" y="987679"/>
                    <a:pt x="777875" y="988949"/>
                    <a:pt x="764286" y="988949"/>
                  </a:cubicBezTo>
                  <a:lnTo>
                    <a:pt x="563245" y="988949"/>
                  </a:lnTo>
                  <a:cubicBezTo>
                    <a:pt x="551053" y="988949"/>
                    <a:pt x="543306" y="988187"/>
                    <a:pt x="539877" y="986536"/>
                  </a:cubicBezTo>
                  <a:lnTo>
                    <a:pt x="534543" y="981710"/>
                  </a:lnTo>
                  <a:cubicBezTo>
                    <a:pt x="534035" y="970026"/>
                    <a:pt x="544957" y="962533"/>
                    <a:pt x="566547" y="954405"/>
                  </a:cubicBezTo>
                  <a:cubicBezTo>
                    <a:pt x="588137" y="946277"/>
                    <a:pt x="599059" y="934339"/>
                    <a:pt x="599059" y="918464"/>
                  </a:cubicBezTo>
                  <a:lnTo>
                    <a:pt x="597027" y="900303"/>
                  </a:lnTo>
                  <a:lnTo>
                    <a:pt x="591058" y="873887"/>
                  </a:lnTo>
                  <a:lnTo>
                    <a:pt x="552196" y="741807"/>
                  </a:lnTo>
                  <a:cubicBezTo>
                    <a:pt x="546735" y="723900"/>
                    <a:pt x="539877" y="711327"/>
                    <a:pt x="531495" y="704342"/>
                  </a:cubicBezTo>
                  <a:cubicBezTo>
                    <a:pt x="523113" y="697357"/>
                    <a:pt x="511048" y="693928"/>
                    <a:pt x="495300" y="693928"/>
                  </a:cubicBezTo>
                  <a:lnTo>
                    <a:pt x="235712" y="693928"/>
                  </a:lnTo>
                  <a:cubicBezTo>
                    <a:pt x="221742" y="693928"/>
                    <a:pt x="211582" y="696341"/>
                    <a:pt x="205232" y="701294"/>
                  </a:cubicBezTo>
                  <a:cubicBezTo>
                    <a:pt x="198882" y="706374"/>
                    <a:pt x="193040" y="717169"/>
                    <a:pt x="187579" y="733806"/>
                  </a:cubicBezTo>
                  <a:lnTo>
                    <a:pt x="157099" y="839216"/>
                  </a:lnTo>
                  <a:lnTo>
                    <a:pt x="150368" y="868299"/>
                  </a:lnTo>
                  <a:lnTo>
                    <a:pt x="148336" y="897382"/>
                  </a:lnTo>
                  <a:cubicBezTo>
                    <a:pt x="148336" y="908304"/>
                    <a:pt x="151003" y="918464"/>
                    <a:pt x="156464" y="927862"/>
                  </a:cubicBezTo>
                  <a:cubicBezTo>
                    <a:pt x="161925" y="937260"/>
                    <a:pt x="169545" y="944372"/>
                    <a:pt x="179451" y="948944"/>
                  </a:cubicBezTo>
                  <a:lnTo>
                    <a:pt x="199771" y="956310"/>
                  </a:lnTo>
                  <a:cubicBezTo>
                    <a:pt x="217297" y="962660"/>
                    <a:pt x="226187" y="969391"/>
                    <a:pt x="226187" y="976630"/>
                  </a:cubicBezTo>
                  <a:lnTo>
                    <a:pt x="223139" y="983488"/>
                  </a:lnTo>
                  <a:lnTo>
                    <a:pt x="209931" y="987679"/>
                  </a:lnTo>
                  <a:cubicBezTo>
                    <a:pt x="202184" y="988568"/>
                    <a:pt x="196469" y="988822"/>
                    <a:pt x="188849" y="988822"/>
                  </a:cubicBezTo>
                  <a:lnTo>
                    <a:pt x="31877" y="98882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23671" y="63373"/>
              <a:ext cx="764159" cy="1013206"/>
            </a:xfrm>
            <a:custGeom>
              <a:avLst/>
              <a:gdLst/>
              <a:ahLst/>
              <a:cxnLst/>
              <a:rect l="l" t="t" r="r" b="b"/>
              <a:pathLst>
                <a:path w="764159" h="1013206">
                  <a:moveTo>
                    <a:pt x="322199" y="110490"/>
                  </a:moveTo>
                  <a:cubicBezTo>
                    <a:pt x="322199" y="87503"/>
                    <a:pt x="318770" y="72390"/>
                    <a:pt x="311785" y="65532"/>
                  </a:cubicBezTo>
                  <a:cubicBezTo>
                    <a:pt x="304800" y="58674"/>
                    <a:pt x="283210" y="54991"/>
                    <a:pt x="247142" y="54991"/>
                  </a:cubicBezTo>
                  <a:cubicBezTo>
                    <a:pt x="212344" y="54991"/>
                    <a:pt x="181483" y="62484"/>
                    <a:pt x="154432" y="77597"/>
                  </a:cubicBezTo>
                  <a:cubicBezTo>
                    <a:pt x="127381" y="92710"/>
                    <a:pt x="99695" y="118237"/>
                    <a:pt x="71247" y="154432"/>
                  </a:cubicBezTo>
                  <a:lnTo>
                    <a:pt x="40132" y="205232"/>
                  </a:lnTo>
                  <a:cubicBezTo>
                    <a:pt x="29845" y="225044"/>
                    <a:pt x="20701" y="234950"/>
                    <a:pt x="13081" y="234950"/>
                  </a:cubicBezTo>
                  <a:lnTo>
                    <a:pt x="8128" y="233553"/>
                  </a:lnTo>
                  <a:lnTo>
                    <a:pt x="0" y="225044"/>
                  </a:lnTo>
                  <a:lnTo>
                    <a:pt x="1651" y="211328"/>
                  </a:lnTo>
                  <a:cubicBezTo>
                    <a:pt x="2540" y="205867"/>
                    <a:pt x="4191" y="200533"/>
                    <a:pt x="6350" y="195072"/>
                  </a:cubicBezTo>
                  <a:lnTo>
                    <a:pt x="67183" y="20447"/>
                  </a:lnTo>
                  <a:cubicBezTo>
                    <a:pt x="69469" y="12827"/>
                    <a:pt x="72009" y="7493"/>
                    <a:pt x="74676" y="4445"/>
                  </a:cubicBezTo>
                  <a:lnTo>
                    <a:pt x="81026" y="0"/>
                  </a:lnTo>
                  <a:lnTo>
                    <a:pt x="90297" y="2667"/>
                  </a:lnTo>
                  <a:cubicBezTo>
                    <a:pt x="108839" y="17145"/>
                    <a:pt x="142367" y="24384"/>
                    <a:pt x="190627" y="24384"/>
                  </a:cubicBezTo>
                  <a:lnTo>
                    <a:pt x="575691" y="24384"/>
                  </a:lnTo>
                  <a:cubicBezTo>
                    <a:pt x="624586" y="24384"/>
                    <a:pt x="657479" y="17145"/>
                    <a:pt x="674751" y="2667"/>
                  </a:cubicBezTo>
                  <a:lnTo>
                    <a:pt x="679577" y="0"/>
                  </a:lnTo>
                  <a:lnTo>
                    <a:pt x="686943" y="1397"/>
                  </a:lnTo>
                  <a:cubicBezTo>
                    <a:pt x="692404" y="6858"/>
                    <a:pt x="695071" y="12319"/>
                    <a:pt x="697738" y="20447"/>
                  </a:cubicBezTo>
                  <a:lnTo>
                    <a:pt x="760095" y="194945"/>
                  </a:lnTo>
                  <a:lnTo>
                    <a:pt x="764159" y="209931"/>
                  </a:lnTo>
                  <a:lnTo>
                    <a:pt x="764159" y="221488"/>
                  </a:lnTo>
                  <a:lnTo>
                    <a:pt x="762889" y="227203"/>
                  </a:lnTo>
                  <a:lnTo>
                    <a:pt x="754253" y="235077"/>
                  </a:lnTo>
                  <a:cubicBezTo>
                    <a:pt x="743839" y="235077"/>
                    <a:pt x="736219" y="226822"/>
                    <a:pt x="727710" y="210058"/>
                  </a:cubicBezTo>
                  <a:lnTo>
                    <a:pt x="711454" y="180975"/>
                  </a:lnTo>
                  <a:cubicBezTo>
                    <a:pt x="682625" y="137160"/>
                    <a:pt x="652907" y="105283"/>
                    <a:pt x="622427" y="85217"/>
                  </a:cubicBezTo>
                  <a:cubicBezTo>
                    <a:pt x="591947" y="65151"/>
                    <a:pt x="557149" y="55118"/>
                    <a:pt x="517906" y="55118"/>
                  </a:cubicBezTo>
                  <a:cubicBezTo>
                    <a:pt x="481711" y="55118"/>
                    <a:pt x="459994" y="58674"/>
                    <a:pt x="452628" y="65913"/>
                  </a:cubicBezTo>
                  <a:cubicBezTo>
                    <a:pt x="445262" y="73152"/>
                    <a:pt x="441452" y="88011"/>
                    <a:pt x="441452" y="110617"/>
                  </a:cubicBezTo>
                  <a:lnTo>
                    <a:pt x="441452" y="902208"/>
                  </a:lnTo>
                  <a:cubicBezTo>
                    <a:pt x="441452" y="911733"/>
                    <a:pt x="441452" y="919861"/>
                    <a:pt x="441452" y="926592"/>
                  </a:cubicBezTo>
                  <a:lnTo>
                    <a:pt x="442468" y="940689"/>
                  </a:lnTo>
                  <a:cubicBezTo>
                    <a:pt x="446532" y="956437"/>
                    <a:pt x="450088" y="961771"/>
                    <a:pt x="455041" y="964438"/>
                  </a:cubicBezTo>
                  <a:lnTo>
                    <a:pt x="461391" y="967486"/>
                  </a:lnTo>
                  <a:cubicBezTo>
                    <a:pt x="475869" y="974217"/>
                    <a:pt x="481838" y="976884"/>
                    <a:pt x="486791" y="978662"/>
                  </a:cubicBezTo>
                  <a:cubicBezTo>
                    <a:pt x="501650" y="983615"/>
                    <a:pt x="509143" y="989076"/>
                    <a:pt x="509143" y="994918"/>
                  </a:cubicBezTo>
                  <a:lnTo>
                    <a:pt x="506349" y="1006348"/>
                  </a:lnTo>
                  <a:cubicBezTo>
                    <a:pt x="495046" y="1011809"/>
                    <a:pt x="483616" y="1013206"/>
                    <a:pt x="466598" y="1013206"/>
                  </a:cubicBezTo>
                  <a:lnTo>
                    <a:pt x="297180" y="1013206"/>
                  </a:lnTo>
                  <a:cubicBezTo>
                    <a:pt x="281305" y="1013206"/>
                    <a:pt x="270510" y="1011809"/>
                    <a:pt x="264668" y="1009015"/>
                  </a:cubicBezTo>
                  <a:lnTo>
                    <a:pt x="255905" y="1001649"/>
                  </a:lnTo>
                  <a:cubicBezTo>
                    <a:pt x="255905" y="989457"/>
                    <a:pt x="262890" y="983996"/>
                    <a:pt x="276860" y="978662"/>
                  </a:cubicBezTo>
                  <a:lnTo>
                    <a:pt x="289941" y="973582"/>
                  </a:lnTo>
                  <a:cubicBezTo>
                    <a:pt x="298958" y="969518"/>
                    <a:pt x="303403" y="967105"/>
                    <a:pt x="307975" y="964438"/>
                  </a:cubicBezTo>
                  <a:lnTo>
                    <a:pt x="316103" y="955675"/>
                  </a:lnTo>
                  <a:cubicBezTo>
                    <a:pt x="321056" y="935736"/>
                    <a:pt x="322199" y="921131"/>
                    <a:pt x="322199" y="902208"/>
                  </a:cubicBezTo>
                  <a:lnTo>
                    <a:pt x="322199" y="11049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492732" y="649694"/>
            <a:ext cx="182200" cy="247021"/>
            <a:chOff x="0" y="0"/>
            <a:chExt cx="1166851" cy="15819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6876" cy="1582039"/>
            </a:xfrm>
            <a:custGeom>
              <a:avLst/>
              <a:gdLst/>
              <a:ahLst/>
              <a:cxnLst/>
              <a:rect l="l" t="t" r="r" b="b"/>
              <a:pathLst>
                <a:path w="1166876" h="1582039">
                  <a:moveTo>
                    <a:pt x="954659" y="857250"/>
                  </a:moveTo>
                  <a:cubicBezTo>
                    <a:pt x="954659" y="608076"/>
                    <a:pt x="921385" y="411861"/>
                    <a:pt x="854710" y="268605"/>
                  </a:cubicBezTo>
                  <a:cubicBezTo>
                    <a:pt x="788035" y="125349"/>
                    <a:pt x="697865" y="53721"/>
                    <a:pt x="583946" y="53721"/>
                  </a:cubicBezTo>
                  <a:cubicBezTo>
                    <a:pt x="470789" y="53721"/>
                    <a:pt x="380492" y="125349"/>
                    <a:pt x="313182" y="268605"/>
                  </a:cubicBezTo>
                  <a:cubicBezTo>
                    <a:pt x="245872" y="411861"/>
                    <a:pt x="212217" y="608076"/>
                    <a:pt x="212217" y="857250"/>
                  </a:cubicBezTo>
                  <a:cubicBezTo>
                    <a:pt x="212217" y="1078738"/>
                    <a:pt x="243459" y="1246251"/>
                    <a:pt x="305943" y="1359281"/>
                  </a:cubicBezTo>
                  <a:cubicBezTo>
                    <a:pt x="368427" y="1472565"/>
                    <a:pt x="461137" y="1529080"/>
                    <a:pt x="583946" y="1529080"/>
                  </a:cubicBezTo>
                  <a:cubicBezTo>
                    <a:pt x="706120" y="1529080"/>
                    <a:pt x="798449" y="1472565"/>
                    <a:pt x="860933" y="1359281"/>
                  </a:cubicBezTo>
                  <a:cubicBezTo>
                    <a:pt x="923417" y="1246124"/>
                    <a:pt x="954659" y="1078738"/>
                    <a:pt x="954659" y="857250"/>
                  </a:cubicBezTo>
                  <a:close/>
                  <a:moveTo>
                    <a:pt x="583946" y="0"/>
                  </a:moveTo>
                  <a:cubicBezTo>
                    <a:pt x="637159" y="0"/>
                    <a:pt x="690626" y="12827"/>
                    <a:pt x="744474" y="38227"/>
                  </a:cubicBezTo>
                  <a:cubicBezTo>
                    <a:pt x="798322" y="63627"/>
                    <a:pt x="847979" y="100711"/>
                    <a:pt x="893572" y="149098"/>
                  </a:cubicBezTo>
                  <a:cubicBezTo>
                    <a:pt x="985393" y="249174"/>
                    <a:pt x="1053846" y="357251"/>
                    <a:pt x="1099058" y="473583"/>
                  </a:cubicBezTo>
                  <a:cubicBezTo>
                    <a:pt x="1144270" y="589915"/>
                    <a:pt x="1166876" y="716407"/>
                    <a:pt x="1166876" y="853059"/>
                  </a:cubicBezTo>
                  <a:cubicBezTo>
                    <a:pt x="1166876" y="1067689"/>
                    <a:pt x="1112139" y="1242949"/>
                    <a:pt x="1002792" y="1378585"/>
                  </a:cubicBezTo>
                  <a:cubicBezTo>
                    <a:pt x="893445" y="1514221"/>
                    <a:pt x="753745" y="1582039"/>
                    <a:pt x="583946" y="1582039"/>
                  </a:cubicBezTo>
                  <a:cubicBezTo>
                    <a:pt x="414147" y="1582039"/>
                    <a:pt x="274320" y="1514348"/>
                    <a:pt x="164719" y="1379093"/>
                  </a:cubicBezTo>
                  <a:cubicBezTo>
                    <a:pt x="55118" y="1243838"/>
                    <a:pt x="0" y="1068451"/>
                    <a:pt x="0" y="853059"/>
                  </a:cubicBezTo>
                  <a:cubicBezTo>
                    <a:pt x="0" y="743331"/>
                    <a:pt x="15113" y="638937"/>
                    <a:pt x="45466" y="539877"/>
                  </a:cubicBezTo>
                  <a:cubicBezTo>
                    <a:pt x="75819" y="440817"/>
                    <a:pt x="120269" y="349123"/>
                    <a:pt x="178562" y="264414"/>
                  </a:cubicBezTo>
                  <a:cubicBezTo>
                    <a:pt x="236855" y="179705"/>
                    <a:pt x="300863" y="114935"/>
                    <a:pt x="370713" y="69342"/>
                  </a:cubicBezTo>
                  <a:cubicBezTo>
                    <a:pt x="405892" y="46609"/>
                    <a:pt x="440944" y="29337"/>
                    <a:pt x="475742" y="17526"/>
                  </a:cubicBezTo>
                  <a:cubicBezTo>
                    <a:pt x="510540" y="5715"/>
                    <a:pt x="546608" y="0"/>
                    <a:pt x="583946" y="0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678319" y="927792"/>
            <a:ext cx="105580" cy="161715"/>
            <a:chOff x="0" y="0"/>
            <a:chExt cx="676161" cy="1035660"/>
          </a:xfrm>
        </p:grpSpPr>
        <p:sp>
          <p:nvSpPr>
            <p:cNvPr id="14" name="Freeform 14"/>
            <p:cNvSpPr/>
            <p:nvPr/>
          </p:nvSpPr>
          <p:spPr>
            <a:xfrm>
              <a:off x="0" y="762"/>
              <a:ext cx="676021" cy="1033399"/>
            </a:xfrm>
            <a:custGeom>
              <a:avLst/>
              <a:gdLst/>
              <a:ahLst/>
              <a:cxnLst/>
              <a:rect l="l" t="t" r="r" b="b"/>
              <a:pathLst>
                <a:path w="676021" h="1033399">
                  <a:moveTo>
                    <a:pt x="422275" y="26416"/>
                  </a:moveTo>
                  <a:cubicBezTo>
                    <a:pt x="454787" y="26416"/>
                    <a:pt x="475996" y="18923"/>
                    <a:pt x="485902" y="3937"/>
                  </a:cubicBezTo>
                  <a:lnTo>
                    <a:pt x="489712" y="0"/>
                  </a:lnTo>
                  <a:lnTo>
                    <a:pt x="497332" y="127"/>
                  </a:lnTo>
                  <a:lnTo>
                    <a:pt x="504698" y="8255"/>
                  </a:lnTo>
                  <a:lnTo>
                    <a:pt x="601726" y="202438"/>
                  </a:lnTo>
                  <a:lnTo>
                    <a:pt x="602996" y="207899"/>
                  </a:lnTo>
                  <a:lnTo>
                    <a:pt x="602107" y="213614"/>
                  </a:lnTo>
                  <a:lnTo>
                    <a:pt x="596011" y="219075"/>
                  </a:lnTo>
                  <a:cubicBezTo>
                    <a:pt x="584835" y="219964"/>
                    <a:pt x="572389" y="209677"/>
                    <a:pt x="555625" y="188849"/>
                  </a:cubicBezTo>
                  <a:cubicBezTo>
                    <a:pt x="542544" y="171196"/>
                    <a:pt x="531495" y="157734"/>
                    <a:pt x="522351" y="148209"/>
                  </a:cubicBezTo>
                  <a:cubicBezTo>
                    <a:pt x="489458" y="113411"/>
                    <a:pt x="455041" y="89535"/>
                    <a:pt x="419227" y="76454"/>
                  </a:cubicBezTo>
                  <a:cubicBezTo>
                    <a:pt x="383413" y="63373"/>
                    <a:pt x="330073" y="56896"/>
                    <a:pt x="259207" y="56896"/>
                  </a:cubicBezTo>
                  <a:cubicBezTo>
                    <a:pt x="226695" y="56896"/>
                    <a:pt x="205994" y="60198"/>
                    <a:pt x="196977" y="67056"/>
                  </a:cubicBezTo>
                  <a:cubicBezTo>
                    <a:pt x="189357" y="73787"/>
                    <a:pt x="185547" y="88900"/>
                    <a:pt x="185547" y="112395"/>
                  </a:cubicBezTo>
                  <a:lnTo>
                    <a:pt x="185547" y="364109"/>
                  </a:lnTo>
                  <a:cubicBezTo>
                    <a:pt x="185547" y="379857"/>
                    <a:pt x="187960" y="390906"/>
                    <a:pt x="192659" y="397002"/>
                  </a:cubicBezTo>
                  <a:cubicBezTo>
                    <a:pt x="197358" y="403098"/>
                    <a:pt x="205613" y="406146"/>
                    <a:pt x="217297" y="406146"/>
                  </a:cubicBezTo>
                  <a:lnTo>
                    <a:pt x="313309" y="406146"/>
                  </a:lnTo>
                  <a:cubicBezTo>
                    <a:pt x="335915" y="406146"/>
                    <a:pt x="352933" y="404749"/>
                    <a:pt x="364490" y="402082"/>
                  </a:cubicBezTo>
                  <a:cubicBezTo>
                    <a:pt x="375920" y="399288"/>
                    <a:pt x="383794" y="394589"/>
                    <a:pt x="387731" y="387858"/>
                  </a:cubicBezTo>
                  <a:lnTo>
                    <a:pt x="397256" y="363474"/>
                  </a:lnTo>
                  <a:cubicBezTo>
                    <a:pt x="400939" y="352171"/>
                    <a:pt x="405257" y="346583"/>
                    <a:pt x="410083" y="346583"/>
                  </a:cubicBezTo>
                  <a:lnTo>
                    <a:pt x="415163" y="347345"/>
                  </a:lnTo>
                  <a:lnTo>
                    <a:pt x="422529" y="355092"/>
                  </a:lnTo>
                  <a:lnTo>
                    <a:pt x="505587" y="513588"/>
                  </a:lnTo>
                  <a:lnTo>
                    <a:pt x="507619" y="521716"/>
                  </a:lnTo>
                  <a:lnTo>
                    <a:pt x="508254" y="525145"/>
                  </a:lnTo>
                  <a:lnTo>
                    <a:pt x="507365" y="530098"/>
                  </a:lnTo>
                  <a:lnTo>
                    <a:pt x="498729" y="534543"/>
                  </a:lnTo>
                  <a:cubicBezTo>
                    <a:pt x="493268" y="534543"/>
                    <a:pt x="483870" y="528066"/>
                    <a:pt x="470408" y="514985"/>
                  </a:cubicBezTo>
                  <a:lnTo>
                    <a:pt x="441960" y="489331"/>
                  </a:lnTo>
                  <a:cubicBezTo>
                    <a:pt x="418973" y="470408"/>
                    <a:pt x="393319" y="456819"/>
                    <a:pt x="365125" y="448691"/>
                  </a:cubicBezTo>
                  <a:cubicBezTo>
                    <a:pt x="336931" y="440563"/>
                    <a:pt x="297307" y="436499"/>
                    <a:pt x="246253" y="436499"/>
                  </a:cubicBezTo>
                  <a:cubicBezTo>
                    <a:pt x="222250" y="436499"/>
                    <a:pt x="205867" y="440436"/>
                    <a:pt x="196850" y="448691"/>
                  </a:cubicBezTo>
                  <a:cubicBezTo>
                    <a:pt x="189230" y="457327"/>
                    <a:pt x="185420" y="481838"/>
                    <a:pt x="185420" y="522478"/>
                  </a:cubicBezTo>
                  <a:lnTo>
                    <a:pt x="185420" y="917067"/>
                  </a:lnTo>
                  <a:cubicBezTo>
                    <a:pt x="185420" y="944626"/>
                    <a:pt x="189992" y="962152"/>
                    <a:pt x="199263" y="969518"/>
                  </a:cubicBezTo>
                  <a:cubicBezTo>
                    <a:pt x="208534" y="976884"/>
                    <a:pt x="227584" y="980694"/>
                    <a:pt x="256413" y="980694"/>
                  </a:cubicBezTo>
                  <a:lnTo>
                    <a:pt x="322707" y="980694"/>
                  </a:lnTo>
                  <a:cubicBezTo>
                    <a:pt x="378206" y="980694"/>
                    <a:pt x="425831" y="974217"/>
                    <a:pt x="465582" y="961390"/>
                  </a:cubicBezTo>
                  <a:cubicBezTo>
                    <a:pt x="505333" y="948563"/>
                    <a:pt x="541782" y="927989"/>
                    <a:pt x="575183" y="900176"/>
                  </a:cubicBezTo>
                  <a:cubicBezTo>
                    <a:pt x="591439" y="886587"/>
                    <a:pt x="608457" y="868172"/>
                    <a:pt x="626237" y="844931"/>
                  </a:cubicBezTo>
                  <a:cubicBezTo>
                    <a:pt x="644017" y="821690"/>
                    <a:pt x="656590" y="810006"/>
                    <a:pt x="663829" y="810006"/>
                  </a:cubicBezTo>
                  <a:lnTo>
                    <a:pt x="669290" y="811276"/>
                  </a:lnTo>
                  <a:lnTo>
                    <a:pt x="676021" y="819023"/>
                  </a:lnTo>
                  <a:lnTo>
                    <a:pt x="675640" y="830072"/>
                  </a:lnTo>
                  <a:lnTo>
                    <a:pt x="670687" y="841883"/>
                  </a:lnTo>
                  <a:lnTo>
                    <a:pt x="591439" y="1004316"/>
                  </a:lnTo>
                  <a:cubicBezTo>
                    <a:pt x="584708" y="1017778"/>
                    <a:pt x="580009" y="1025906"/>
                    <a:pt x="577215" y="1028573"/>
                  </a:cubicBezTo>
                  <a:lnTo>
                    <a:pt x="570484" y="1033399"/>
                  </a:lnTo>
                  <a:lnTo>
                    <a:pt x="556895" y="1030732"/>
                  </a:lnTo>
                  <a:cubicBezTo>
                    <a:pt x="550164" y="1025779"/>
                    <a:pt x="542036" y="1021842"/>
                    <a:pt x="532511" y="1019175"/>
                  </a:cubicBezTo>
                  <a:lnTo>
                    <a:pt x="498856" y="1015238"/>
                  </a:lnTo>
                  <a:lnTo>
                    <a:pt x="41275" y="1015238"/>
                  </a:lnTo>
                  <a:cubicBezTo>
                    <a:pt x="25527" y="1015238"/>
                    <a:pt x="14605" y="1013841"/>
                    <a:pt x="8763" y="1011047"/>
                  </a:cubicBezTo>
                  <a:lnTo>
                    <a:pt x="0" y="1003681"/>
                  </a:lnTo>
                  <a:cubicBezTo>
                    <a:pt x="0" y="991489"/>
                    <a:pt x="6985" y="986155"/>
                    <a:pt x="20955" y="980694"/>
                  </a:cubicBezTo>
                  <a:lnTo>
                    <a:pt x="34036" y="975614"/>
                  </a:lnTo>
                  <a:cubicBezTo>
                    <a:pt x="43053" y="971550"/>
                    <a:pt x="47625" y="969137"/>
                    <a:pt x="52070" y="966470"/>
                  </a:cubicBezTo>
                  <a:lnTo>
                    <a:pt x="60198" y="957707"/>
                  </a:lnTo>
                  <a:cubicBezTo>
                    <a:pt x="65151" y="937768"/>
                    <a:pt x="66294" y="923163"/>
                    <a:pt x="66294" y="904240"/>
                  </a:cubicBezTo>
                  <a:lnTo>
                    <a:pt x="66294" y="129286"/>
                  </a:lnTo>
                  <a:cubicBezTo>
                    <a:pt x="66294" y="110236"/>
                    <a:pt x="65151" y="97663"/>
                    <a:pt x="62992" y="91313"/>
                  </a:cubicBezTo>
                  <a:lnTo>
                    <a:pt x="58039" y="77597"/>
                  </a:lnTo>
                  <a:lnTo>
                    <a:pt x="20955" y="61595"/>
                  </a:lnTo>
                  <a:cubicBezTo>
                    <a:pt x="7493" y="56261"/>
                    <a:pt x="508" y="50419"/>
                    <a:pt x="0" y="44069"/>
                  </a:cubicBezTo>
                  <a:lnTo>
                    <a:pt x="2667" y="34163"/>
                  </a:lnTo>
                  <a:cubicBezTo>
                    <a:pt x="13589" y="27813"/>
                    <a:pt x="24511" y="26416"/>
                    <a:pt x="41275" y="26416"/>
                  </a:cubicBezTo>
                  <a:lnTo>
                    <a:pt x="422275" y="26416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3810956" y="931409"/>
            <a:ext cx="113396" cy="155031"/>
            <a:chOff x="0" y="0"/>
            <a:chExt cx="726211" cy="99286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6186" cy="992886"/>
            </a:xfrm>
            <a:custGeom>
              <a:avLst/>
              <a:gdLst/>
              <a:ahLst/>
              <a:cxnLst/>
              <a:rect l="l" t="t" r="r" b="b"/>
              <a:pathLst>
                <a:path w="726186" h="992886">
                  <a:moveTo>
                    <a:pt x="186817" y="526542"/>
                  </a:moveTo>
                  <a:cubicBezTo>
                    <a:pt x="186817" y="547751"/>
                    <a:pt x="195326" y="563626"/>
                    <a:pt x="212217" y="574294"/>
                  </a:cubicBezTo>
                  <a:cubicBezTo>
                    <a:pt x="229108" y="584962"/>
                    <a:pt x="255524" y="590169"/>
                    <a:pt x="291084" y="590169"/>
                  </a:cubicBezTo>
                  <a:cubicBezTo>
                    <a:pt x="366903" y="590169"/>
                    <a:pt x="426847" y="568452"/>
                    <a:pt x="471043" y="524764"/>
                  </a:cubicBezTo>
                  <a:cubicBezTo>
                    <a:pt x="515239" y="481330"/>
                    <a:pt x="537464" y="421386"/>
                    <a:pt x="537464" y="345186"/>
                  </a:cubicBezTo>
                  <a:cubicBezTo>
                    <a:pt x="537464" y="255016"/>
                    <a:pt x="510540" y="180721"/>
                    <a:pt x="456819" y="122174"/>
                  </a:cubicBezTo>
                  <a:cubicBezTo>
                    <a:pt x="403098" y="63627"/>
                    <a:pt x="334899" y="34544"/>
                    <a:pt x="251841" y="34544"/>
                  </a:cubicBezTo>
                  <a:cubicBezTo>
                    <a:pt x="224409" y="34544"/>
                    <a:pt x="206502" y="37719"/>
                    <a:pt x="198755" y="44069"/>
                  </a:cubicBezTo>
                  <a:cubicBezTo>
                    <a:pt x="191008" y="50419"/>
                    <a:pt x="186944" y="64770"/>
                    <a:pt x="186944" y="87249"/>
                  </a:cubicBezTo>
                  <a:lnTo>
                    <a:pt x="186944" y="526542"/>
                  </a:lnTo>
                  <a:close/>
                  <a:moveTo>
                    <a:pt x="42545" y="992886"/>
                  </a:moveTo>
                  <a:cubicBezTo>
                    <a:pt x="26797" y="992886"/>
                    <a:pt x="15494" y="991616"/>
                    <a:pt x="8763" y="988695"/>
                  </a:cubicBezTo>
                  <a:lnTo>
                    <a:pt x="889" y="981329"/>
                  </a:lnTo>
                  <a:cubicBezTo>
                    <a:pt x="0" y="969518"/>
                    <a:pt x="7493" y="963930"/>
                    <a:pt x="22352" y="957580"/>
                  </a:cubicBezTo>
                  <a:cubicBezTo>
                    <a:pt x="36830" y="952119"/>
                    <a:pt x="47371" y="947166"/>
                    <a:pt x="54102" y="942721"/>
                  </a:cubicBezTo>
                  <a:lnTo>
                    <a:pt x="62611" y="933704"/>
                  </a:lnTo>
                  <a:cubicBezTo>
                    <a:pt x="66675" y="913892"/>
                    <a:pt x="67691" y="899414"/>
                    <a:pt x="67691" y="880364"/>
                  </a:cubicBezTo>
                  <a:lnTo>
                    <a:pt x="67691" y="115062"/>
                  </a:lnTo>
                  <a:cubicBezTo>
                    <a:pt x="67691" y="93853"/>
                    <a:pt x="66675" y="79121"/>
                    <a:pt x="64643" y="70739"/>
                  </a:cubicBezTo>
                  <a:lnTo>
                    <a:pt x="58801" y="56388"/>
                  </a:lnTo>
                  <a:cubicBezTo>
                    <a:pt x="47498" y="49149"/>
                    <a:pt x="37338" y="44704"/>
                    <a:pt x="22733" y="39624"/>
                  </a:cubicBezTo>
                  <a:cubicBezTo>
                    <a:pt x="8128" y="34544"/>
                    <a:pt x="381" y="28448"/>
                    <a:pt x="0" y="21717"/>
                  </a:cubicBezTo>
                  <a:cubicBezTo>
                    <a:pt x="0" y="13462"/>
                    <a:pt x="8509" y="7874"/>
                    <a:pt x="25781" y="4699"/>
                  </a:cubicBezTo>
                  <a:cubicBezTo>
                    <a:pt x="34671" y="3302"/>
                    <a:pt x="49276" y="2286"/>
                    <a:pt x="69342" y="1270"/>
                  </a:cubicBezTo>
                  <a:cubicBezTo>
                    <a:pt x="89408" y="254"/>
                    <a:pt x="115316" y="0"/>
                    <a:pt x="146812" y="0"/>
                  </a:cubicBezTo>
                  <a:cubicBezTo>
                    <a:pt x="315214" y="0"/>
                    <a:pt x="444500" y="30226"/>
                    <a:pt x="535051" y="90678"/>
                  </a:cubicBezTo>
                  <a:cubicBezTo>
                    <a:pt x="625475" y="151130"/>
                    <a:pt x="670814" y="237363"/>
                    <a:pt x="670814" y="349250"/>
                  </a:cubicBezTo>
                  <a:cubicBezTo>
                    <a:pt x="670814" y="409702"/>
                    <a:pt x="654558" y="461264"/>
                    <a:pt x="622046" y="503809"/>
                  </a:cubicBezTo>
                  <a:cubicBezTo>
                    <a:pt x="589534" y="546354"/>
                    <a:pt x="541020" y="578866"/>
                    <a:pt x="476504" y="600964"/>
                  </a:cubicBezTo>
                  <a:lnTo>
                    <a:pt x="624713" y="888619"/>
                  </a:lnTo>
                  <a:cubicBezTo>
                    <a:pt x="639699" y="917956"/>
                    <a:pt x="660400" y="939292"/>
                    <a:pt x="686943" y="952881"/>
                  </a:cubicBezTo>
                  <a:cubicBezTo>
                    <a:pt x="712216" y="965073"/>
                    <a:pt x="725297" y="973201"/>
                    <a:pt x="726186" y="977265"/>
                  </a:cubicBezTo>
                  <a:lnTo>
                    <a:pt x="722630" y="986663"/>
                  </a:lnTo>
                  <a:cubicBezTo>
                    <a:pt x="711327" y="990727"/>
                    <a:pt x="706755" y="991616"/>
                    <a:pt x="701802" y="992124"/>
                  </a:cubicBezTo>
                  <a:cubicBezTo>
                    <a:pt x="696849" y="992632"/>
                    <a:pt x="688213" y="992886"/>
                    <a:pt x="676021" y="992886"/>
                  </a:cubicBezTo>
                  <a:lnTo>
                    <a:pt x="487426" y="992886"/>
                  </a:lnTo>
                  <a:cubicBezTo>
                    <a:pt x="467995" y="992886"/>
                    <a:pt x="455549" y="991997"/>
                    <a:pt x="450088" y="990219"/>
                  </a:cubicBezTo>
                  <a:lnTo>
                    <a:pt x="441706" y="984758"/>
                  </a:lnTo>
                  <a:cubicBezTo>
                    <a:pt x="441198" y="973074"/>
                    <a:pt x="451231" y="965073"/>
                    <a:pt x="471424" y="955294"/>
                  </a:cubicBezTo>
                  <a:cubicBezTo>
                    <a:pt x="491617" y="945515"/>
                    <a:pt x="501523" y="933577"/>
                    <a:pt x="501523" y="919099"/>
                  </a:cubicBezTo>
                  <a:lnTo>
                    <a:pt x="500634" y="907288"/>
                  </a:lnTo>
                  <a:cubicBezTo>
                    <a:pt x="496951" y="895604"/>
                    <a:pt x="493395" y="887095"/>
                    <a:pt x="487934" y="875665"/>
                  </a:cubicBezTo>
                  <a:lnTo>
                    <a:pt x="486918" y="872109"/>
                  </a:lnTo>
                  <a:lnTo>
                    <a:pt x="365633" y="618998"/>
                  </a:lnTo>
                  <a:lnTo>
                    <a:pt x="319532" y="623824"/>
                  </a:lnTo>
                  <a:lnTo>
                    <a:pt x="287020" y="624586"/>
                  </a:lnTo>
                  <a:cubicBezTo>
                    <a:pt x="278892" y="624586"/>
                    <a:pt x="269367" y="624332"/>
                    <a:pt x="258572" y="623824"/>
                  </a:cubicBezTo>
                  <a:lnTo>
                    <a:pt x="241300" y="623189"/>
                  </a:lnTo>
                  <a:lnTo>
                    <a:pt x="187579" y="619125"/>
                  </a:lnTo>
                  <a:lnTo>
                    <a:pt x="186944" y="880745"/>
                  </a:lnTo>
                  <a:cubicBezTo>
                    <a:pt x="186944" y="889762"/>
                    <a:pt x="186944" y="897890"/>
                    <a:pt x="186944" y="905002"/>
                  </a:cubicBezTo>
                  <a:lnTo>
                    <a:pt x="187833" y="919480"/>
                  </a:lnTo>
                  <a:cubicBezTo>
                    <a:pt x="191008" y="934466"/>
                    <a:pt x="194437" y="939800"/>
                    <a:pt x="199898" y="943102"/>
                  </a:cubicBezTo>
                  <a:cubicBezTo>
                    <a:pt x="205359" y="946531"/>
                    <a:pt x="215392" y="951103"/>
                    <a:pt x="230124" y="956945"/>
                  </a:cubicBezTo>
                  <a:cubicBezTo>
                    <a:pt x="244856" y="962787"/>
                    <a:pt x="252349" y="968629"/>
                    <a:pt x="252730" y="974471"/>
                  </a:cubicBezTo>
                  <a:lnTo>
                    <a:pt x="250063" y="985901"/>
                  </a:lnTo>
                  <a:cubicBezTo>
                    <a:pt x="239268" y="991235"/>
                    <a:pt x="228219" y="992632"/>
                    <a:pt x="211582" y="992632"/>
                  </a:cubicBezTo>
                  <a:lnTo>
                    <a:pt x="42545" y="99263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3543950" y="269620"/>
            <a:ext cx="472590" cy="300019"/>
            <a:chOff x="0" y="0"/>
            <a:chExt cx="3026575" cy="1921396"/>
          </a:xfrm>
        </p:grpSpPr>
        <p:sp>
          <p:nvSpPr>
            <p:cNvPr id="18" name="Freeform 18"/>
            <p:cNvSpPr/>
            <p:nvPr/>
          </p:nvSpPr>
          <p:spPr>
            <a:xfrm>
              <a:off x="982980" y="184404"/>
              <a:ext cx="530479" cy="383032"/>
            </a:xfrm>
            <a:custGeom>
              <a:avLst/>
              <a:gdLst/>
              <a:ahLst/>
              <a:cxnLst/>
              <a:rect l="l" t="t" r="r" b="b"/>
              <a:pathLst>
                <a:path w="530479" h="383032">
                  <a:moveTo>
                    <a:pt x="530352" y="383032"/>
                  </a:moveTo>
                  <a:lnTo>
                    <a:pt x="141097" y="0"/>
                  </a:lnTo>
                  <a:lnTo>
                    <a:pt x="0" y="383032"/>
                  </a:lnTo>
                  <a:lnTo>
                    <a:pt x="530479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13332" y="184404"/>
              <a:ext cx="530225" cy="383032"/>
            </a:xfrm>
            <a:custGeom>
              <a:avLst/>
              <a:gdLst/>
              <a:ahLst/>
              <a:cxnLst/>
              <a:rect l="l" t="t" r="r" b="b"/>
              <a:pathLst>
                <a:path w="530225" h="383032">
                  <a:moveTo>
                    <a:pt x="0" y="383032"/>
                  </a:moveTo>
                  <a:lnTo>
                    <a:pt x="530225" y="383032"/>
                  </a:lnTo>
                  <a:lnTo>
                    <a:pt x="389128" y="0"/>
                  </a:lnTo>
                  <a:lnTo>
                    <a:pt x="0" y="383032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1360678" y="567436"/>
              <a:ext cx="305181" cy="1290447"/>
            </a:xfrm>
            <a:custGeom>
              <a:avLst/>
              <a:gdLst/>
              <a:ahLst/>
              <a:cxnLst/>
              <a:rect l="l" t="t" r="r" b="b"/>
              <a:pathLst>
                <a:path w="305181" h="1290447">
                  <a:moveTo>
                    <a:pt x="152654" y="0"/>
                  </a:moveTo>
                  <a:lnTo>
                    <a:pt x="0" y="919226"/>
                  </a:lnTo>
                  <a:lnTo>
                    <a:pt x="152654" y="1290447"/>
                  </a:lnTo>
                  <a:lnTo>
                    <a:pt x="305181" y="919226"/>
                  </a:lnTo>
                  <a:lnTo>
                    <a:pt x="152654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03047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0"/>
                  </a:moveTo>
                  <a:lnTo>
                    <a:pt x="0" y="383032"/>
                  </a:lnTo>
                  <a:lnTo>
                    <a:pt x="479933" y="383032"/>
                  </a:lnTo>
                  <a:lnTo>
                    <a:pt x="621030" y="0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1902460" y="184404"/>
              <a:ext cx="621030" cy="383032"/>
            </a:xfrm>
            <a:custGeom>
              <a:avLst/>
              <a:gdLst/>
              <a:ahLst/>
              <a:cxnLst/>
              <a:rect l="l" t="t" r="r" b="b"/>
              <a:pathLst>
                <a:path w="621030" h="383032">
                  <a:moveTo>
                    <a:pt x="621030" y="383032"/>
                  </a:moveTo>
                  <a:lnTo>
                    <a:pt x="0" y="0"/>
                  </a:lnTo>
                  <a:lnTo>
                    <a:pt x="141097" y="383032"/>
                  </a:lnTo>
                  <a:lnTo>
                    <a:pt x="621030" y="383032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03047" y="567436"/>
              <a:ext cx="857758" cy="919353"/>
            </a:xfrm>
            <a:custGeom>
              <a:avLst/>
              <a:gdLst/>
              <a:ahLst/>
              <a:cxnLst/>
              <a:rect l="l" t="t" r="r" b="b"/>
              <a:pathLst>
                <a:path w="857758" h="919353">
                  <a:moveTo>
                    <a:pt x="0" y="0"/>
                  </a:moveTo>
                  <a:lnTo>
                    <a:pt x="857758" y="919353"/>
                  </a:lnTo>
                  <a:lnTo>
                    <a:pt x="479933" y="0"/>
                  </a:lnTo>
                  <a:lnTo>
                    <a:pt x="0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124077" y="63500"/>
              <a:ext cx="778383" cy="503936"/>
            </a:xfrm>
            <a:custGeom>
              <a:avLst/>
              <a:gdLst/>
              <a:ahLst/>
              <a:cxnLst/>
              <a:rect l="l" t="t" r="r" b="b"/>
              <a:pathLst>
                <a:path w="778383" h="503936">
                  <a:moveTo>
                    <a:pt x="388747" y="0"/>
                  </a:moveTo>
                  <a:lnTo>
                    <a:pt x="0" y="120904"/>
                  </a:lnTo>
                  <a:lnTo>
                    <a:pt x="389255" y="503936"/>
                  </a:lnTo>
                  <a:lnTo>
                    <a:pt x="778383" y="120904"/>
                  </a:lnTo>
                  <a:lnTo>
                    <a:pt x="389890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76323" y="63500"/>
              <a:ext cx="418973" cy="157099"/>
            </a:xfrm>
            <a:custGeom>
              <a:avLst/>
              <a:gdLst/>
              <a:ahLst/>
              <a:cxnLst/>
              <a:rect l="l" t="t" r="r" b="b"/>
              <a:pathLst>
                <a:path w="418973" h="157099">
                  <a:moveTo>
                    <a:pt x="0" y="0"/>
                  </a:moveTo>
                  <a:lnTo>
                    <a:pt x="418973" y="157099"/>
                  </a:lnTo>
                  <a:lnTo>
                    <a:pt x="229743" y="0"/>
                  </a:lnTo>
                  <a:close/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998345" y="567436"/>
              <a:ext cx="799465" cy="795655"/>
            </a:xfrm>
            <a:custGeom>
              <a:avLst/>
              <a:gdLst/>
              <a:ahLst/>
              <a:cxnLst/>
              <a:rect l="l" t="t" r="r" b="b"/>
              <a:pathLst>
                <a:path w="799465" h="795655">
                  <a:moveTo>
                    <a:pt x="799465" y="0"/>
                  </a:moveTo>
                  <a:lnTo>
                    <a:pt x="525145" y="0"/>
                  </a:lnTo>
                  <a:lnTo>
                    <a:pt x="0" y="795655"/>
                  </a:lnTo>
                  <a:lnTo>
                    <a:pt x="799465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531368" y="63500"/>
              <a:ext cx="418846" cy="157099"/>
            </a:xfrm>
            <a:custGeom>
              <a:avLst/>
              <a:gdLst/>
              <a:ahLst/>
              <a:cxnLst/>
              <a:rect l="l" t="t" r="r" b="b"/>
              <a:pathLst>
                <a:path w="418846" h="157099">
                  <a:moveTo>
                    <a:pt x="189357" y="0"/>
                  </a:moveTo>
                  <a:lnTo>
                    <a:pt x="0" y="157099"/>
                  </a:lnTo>
                  <a:lnTo>
                    <a:pt x="418846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665859" y="567436"/>
              <a:ext cx="857631" cy="919353"/>
            </a:xfrm>
            <a:custGeom>
              <a:avLst/>
              <a:gdLst/>
              <a:ahLst/>
              <a:cxnLst/>
              <a:rect l="l" t="t" r="r" b="b"/>
              <a:pathLst>
                <a:path w="857631" h="919353">
                  <a:moveTo>
                    <a:pt x="0" y="919226"/>
                  </a:moveTo>
                  <a:lnTo>
                    <a:pt x="857631" y="0"/>
                  </a:lnTo>
                  <a:lnTo>
                    <a:pt x="377698" y="0"/>
                  </a:lnTo>
                  <a:lnTo>
                    <a:pt x="0" y="919353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513332" y="567309"/>
              <a:ext cx="530225" cy="919353"/>
            </a:xfrm>
            <a:custGeom>
              <a:avLst/>
              <a:gdLst/>
              <a:ahLst/>
              <a:cxnLst/>
              <a:rect l="l" t="t" r="r" b="b"/>
              <a:pathLst>
                <a:path w="530225" h="919353">
                  <a:moveTo>
                    <a:pt x="0" y="127"/>
                  </a:moveTo>
                  <a:lnTo>
                    <a:pt x="0" y="127"/>
                  </a:lnTo>
                  <a:lnTo>
                    <a:pt x="152527" y="919353"/>
                  </a:lnTo>
                  <a:lnTo>
                    <a:pt x="530225" y="0"/>
                  </a:lnTo>
                  <a:lnTo>
                    <a:pt x="0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982980" y="567436"/>
              <a:ext cx="530479" cy="919353"/>
            </a:xfrm>
            <a:custGeom>
              <a:avLst/>
              <a:gdLst/>
              <a:ahLst/>
              <a:cxnLst/>
              <a:rect l="l" t="t" r="r" b="b"/>
              <a:pathLst>
                <a:path w="530479" h="919353">
                  <a:moveTo>
                    <a:pt x="530352" y="0"/>
                  </a:moveTo>
                  <a:lnTo>
                    <a:pt x="0" y="0"/>
                  </a:lnTo>
                  <a:lnTo>
                    <a:pt x="377825" y="919353"/>
                  </a:lnTo>
                  <a:lnTo>
                    <a:pt x="530479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228854" y="220599"/>
              <a:ext cx="302387" cy="346837"/>
            </a:xfrm>
            <a:custGeom>
              <a:avLst/>
              <a:gdLst/>
              <a:ahLst/>
              <a:cxnLst/>
              <a:rect l="l" t="t" r="r" b="b"/>
              <a:pathLst>
                <a:path w="302387" h="346837">
                  <a:moveTo>
                    <a:pt x="274193" y="346837"/>
                  </a:moveTo>
                  <a:lnTo>
                    <a:pt x="302387" y="0"/>
                  </a:lnTo>
                  <a:lnTo>
                    <a:pt x="0" y="346837"/>
                  </a:lnTo>
                  <a:lnTo>
                    <a:pt x="274193" y="346837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13332" y="567436"/>
              <a:ext cx="1440815" cy="1290574"/>
            </a:xfrm>
            <a:custGeom>
              <a:avLst/>
              <a:gdLst/>
              <a:ahLst/>
              <a:cxnLst/>
              <a:rect l="l" t="t" r="r" b="b"/>
              <a:pathLst>
                <a:path w="1440815" h="1290574">
                  <a:moveTo>
                    <a:pt x="485140" y="795655"/>
                  </a:moveTo>
                  <a:lnTo>
                    <a:pt x="1010158" y="0"/>
                  </a:lnTo>
                  <a:lnTo>
                    <a:pt x="152527" y="919353"/>
                  </a:lnTo>
                  <a:lnTo>
                    <a:pt x="0" y="1290574"/>
                  </a:lnTo>
                  <a:lnTo>
                    <a:pt x="1440815" y="0"/>
                  </a:lnTo>
                  <a:lnTo>
                    <a:pt x="1284478" y="0"/>
                  </a:lnTo>
                  <a:lnTo>
                    <a:pt x="485013" y="795655"/>
                  </a:lnTo>
                  <a:lnTo>
                    <a:pt x="278892" y="1064133"/>
                  </a:lnTo>
                  <a:lnTo>
                    <a:pt x="485013" y="795655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28854" y="567436"/>
              <a:ext cx="776986" cy="761873"/>
            </a:xfrm>
            <a:custGeom>
              <a:avLst/>
              <a:gdLst/>
              <a:ahLst/>
              <a:cxnLst/>
              <a:rect l="l" t="t" r="r" b="b"/>
              <a:pathLst>
                <a:path w="776986" h="761873">
                  <a:moveTo>
                    <a:pt x="776986" y="761873"/>
                  </a:moveTo>
                  <a:lnTo>
                    <a:pt x="274193" y="0"/>
                  </a:lnTo>
                  <a:lnTo>
                    <a:pt x="0" y="0"/>
                  </a:lnTo>
                  <a:lnTo>
                    <a:pt x="776986" y="761873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2517" y="567436"/>
              <a:ext cx="1052957" cy="943102"/>
            </a:xfrm>
            <a:custGeom>
              <a:avLst/>
              <a:gdLst/>
              <a:ahLst/>
              <a:cxnLst/>
              <a:rect l="l" t="t" r="r" b="b"/>
              <a:pathLst>
                <a:path w="1052957" h="943102">
                  <a:moveTo>
                    <a:pt x="156337" y="0"/>
                  </a:moveTo>
                  <a:lnTo>
                    <a:pt x="0" y="0"/>
                  </a:lnTo>
                  <a:lnTo>
                    <a:pt x="1052957" y="943102"/>
                  </a:lnTo>
                  <a:lnTo>
                    <a:pt x="933450" y="761873"/>
                  </a:lnTo>
                  <a:lnTo>
                    <a:pt x="156337" y="0"/>
                  </a:lnTo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503047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447167" y="0"/>
                  </a:moveTo>
                  <a:lnTo>
                    <a:pt x="28321" y="157099"/>
                  </a:lnTo>
                  <a:lnTo>
                    <a:pt x="0" y="503936"/>
                  </a:lnTo>
                  <a:lnTo>
                    <a:pt x="621030" y="120904"/>
                  </a:lnTo>
                  <a:lnTo>
                    <a:pt x="447929" y="0"/>
                  </a:lnTo>
                  <a:close/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503047" y="567436"/>
              <a:ext cx="1010158" cy="1290447"/>
            </a:xfrm>
            <a:custGeom>
              <a:avLst/>
              <a:gdLst/>
              <a:ahLst/>
              <a:cxnLst/>
              <a:rect l="l" t="t" r="r" b="b"/>
              <a:pathLst>
                <a:path w="1010158" h="1290447">
                  <a:moveTo>
                    <a:pt x="857758" y="919226"/>
                  </a:moveTo>
                  <a:lnTo>
                    <a:pt x="0" y="0"/>
                  </a:lnTo>
                  <a:lnTo>
                    <a:pt x="502793" y="761873"/>
                  </a:lnTo>
                  <a:lnTo>
                    <a:pt x="622300" y="879221"/>
                  </a:lnTo>
                  <a:lnTo>
                    <a:pt x="502793" y="761873"/>
                  </a:lnTo>
                  <a:lnTo>
                    <a:pt x="622300" y="943102"/>
                  </a:lnTo>
                  <a:lnTo>
                    <a:pt x="1010158" y="1290447"/>
                  </a:lnTo>
                  <a:lnTo>
                    <a:pt x="857504" y="919226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3500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67868" y="0"/>
                  </a:moveTo>
                  <a:lnTo>
                    <a:pt x="0" y="338709"/>
                  </a:lnTo>
                  <a:lnTo>
                    <a:pt x="9017" y="346837"/>
                  </a:lnTo>
                  <a:lnTo>
                    <a:pt x="165354" y="346837"/>
                  </a:lnTo>
                  <a:lnTo>
                    <a:pt x="467868" y="0"/>
                  </a:lnTo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950976" y="63500"/>
              <a:ext cx="561848" cy="120904"/>
            </a:xfrm>
            <a:custGeom>
              <a:avLst/>
              <a:gdLst/>
              <a:ahLst/>
              <a:cxnLst/>
              <a:rect l="l" t="t" r="r" b="b"/>
              <a:pathLst>
                <a:path w="561848" h="120904">
                  <a:moveTo>
                    <a:pt x="0" y="0"/>
                  </a:moveTo>
                  <a:lnTo>
                    <a:pt x="173101" y="120904"/>
                  </a:lnTo>
                  <a:lnTo>
                    <a:pt x="561848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2495296" y="220599"/>
              <a:ext cx="302641" cy="346837"/>
            </a:xfrm>
            <a:custGeom>
              <a:avLst/>
              <a:gdLst/>
              <a:ahLst/>
              <a:cxnLst/>
              <a:rect l="l" t="t" r="r" b="b"/>
              <a:pathLst>
                <a:path w="302641" h="346837">
                  <a:moveTo>
                    <a:pt x="302514" y="346837"/>
                  </a:moveTo>
                  <a:lnTo>
                    <a:pt x="0" y="0"/>
                  </a:lnTo>
                  <a:lnTo>
                    <a:pt x="28321" y="346837"/>
                  </a:lnTo>
                  <a:lnTo>
                    <a:pt x="302641" y="346837"/>
                  </a:lnTo>
                </a:path>
              </a:pathLst>
            </a:custGeom>
            <a:solidFill>
              <a:srgbClr val="F48EAA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2495296" y="220599"/>
              <a:ext cx="467868" cy="346837"/>
            </a:xfrm>
            <a:custGeom>
              <a:avLst/>
              <a:gdLst/>
              <a:ahLst/>
              <a:cxnLst/>
              <a:rect l="l" t="t" r="r" b="b"/>
              <a:pathLst>
                <a:path w="467868" h="346837">
                  <a:moveTo>
                    <a:pt x="458851" y="346837"/>
                  </a:moveTo>
                  <a:lnTo>
                    <a:pt x="467868" y="338709"/>
                  </a:lnTo>
                  <a:lnTo>
                    <a:pt x="0" y="0"/>
                  </a:lnTo>
                  <a:lnTo>
                    <a:pt x="302514" y="346837"/>
                  </a:lnTo>
                  <a:lnTo>
                    <a:pt x="458724" y="346837"/>
                  </a:lnTo>
                </a:path>
              </a:pathLst>
            </a:custGeom>
            <a:solidFill>
              <a:srgbClr val="B31E8E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1902460" y="63500"/>
              <a:ext cx="621030" cy="503936"/>
            </a:xfrm>
            <a:custGeom>
              <a:avLst/>
              <a:gdLst/>
              <a:ahLst/>
              <a:cxnLst/>
              <a:rect l="l" t="t" r="r" b="b"/>
              <a:pathLst>
                <a:path w="621030" h="503936">
                  <a:moveTo>
                    <a:pt x="173101" y="0"/>
                  </a:moveTo>
                  <a:lnTo>
                    <a:pt x="0" y="120904"/>
                  </a:lnTo>
                  <a:lnTo>
                    <a:pt x="621030" y="503936"/>
                  </a:lnTo>
                  <a:lnTo>
                    <a:pt x="592709" y="157099"/>
                  </a:lnTo>
                  <a:lnTo>
                    <a:pt x="173863" y="0"/>
                  </a:lnTo>
                  <a:close/>
                </a:path>
              </a:pathLst>
            </a:custGeom>
            <a:solidFill>
              <a:srgbClr val="D80D8C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1513967" y="63500"/>
              <a:ext cx="561594" cy="120904"/>
            </a:xfrm>
            <a:custGeom>
              <a:avLst/>
              <a:gdLst/>
              <a:ahLst/>
              <a:cxnLst/>
              <a:rect l="l" t="t" r="r" b="b"/>
              <a:pathLst>
                <a:path w="561594" h="120904">
                  <a:moveTo>
                    <a:pt x="0" y="0"/>
                  </a:moveTo>
                  <a:lnTo>
                    <a:pt x="388493" y="120904"/>
                  </a:lnTo>
                  <a:lnTo>
                    <a:pt x="561594" y="0"/>
                  </a:lnTo>
                  <a:close/>
                </a:path>
              </a:pathLst>
            </a:custGeom>
            <a:solidFill>
              <a:srgbClr val="F05591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3956384" y="932043"/>
            <a:ext cx="39626" cy="154399"/>
            <a:chOff x="0" y="0"/>
            <a:chExt cx="253771" cy="98880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3746" cy="988822"/>
            </a:xfrm>
            <a:custGeom>
              <a:avLst/>
              <a:gdLst/>
              <a:ahLst/>
              <a:cxnLst/>
              <a:rect l="l" t="t" r="r" b="b"/>
              <a:pathLst>
                <a:path w="253746" h="988822">
                  <a:moveTo>
                    <a:pt x="186690" y="877697"/>
                  </a:moveTo>
                  <a:cubicBezTo>
                    <a:pt x="186690" y="901192"/>
                    <a:pt x="187706" y="916686"/>
                    <a:pt x="190119" y="924433"/>
                  </a:cubicBezTo>
                  <a:lnTo>
                    <a:pt x="196215" y="937641"/>
                  </a:lnTo>
                  <a:cubicBezTo>
                    <a:pt x="207010" y="944372"/>
                    <a:pt x="217043" y="948690"/>
                    <a:pt x="231775" y="953897"/>
                  </a:cubicBezTo>
                  <a:cubicBezTo>
                    <a:pt x="246507" y="959104"/>
                    <a:pt x="253746" y="964692"/>
                    <a:pt x="253746" y="970534"/>
                  </a:cubicBezTo>
                  <a:lnTo>
                    <a:pt x="250952" y="981964"/>
                  </a:lnTo>
                  <a:cubicBezTo>
                    <a:pt x="239649" y="987425"/>
                    <a:pt x="228473" y="988822"/>
                    <a:pt x="211709" y="988822"/>
                  </a:cubicBezTo>
                  <a:lnTo>
                    <a:pt x="42672" y="988822"/>
                  </a:lnTo>
                  <a:cubicBezTo>
                    <a:pt x="26924" y="988822"/>
                    <a:pt x="15621" y="987425"/>
                    <a:pt x="8763" y="984631"/>
                  </a:cubicBezTo>
                  <a:lnTo>
                    <a:pt x="889" y="977265"/>
                  </a:lnTo>
                  <a:cubicBezTo>
                    <a:pt x="0" y="965073"/>
                    <a:pt x="7239" y="959739"/>
                    <a:pt x="21971" y="954278"/>
                  </a:cubicBezTo>
                  <a:cubicBezTo>
                    <a:pt x="36703" y="948817"/>
                    <a:pt x="46736" y="944372"/>
                    <a:pt x="52070" y="941070"/>
                  </a:cubicBezTo>
                  <a:lnTo>
                    <a:pt x="61595" y="931545"/>
                  </a:lnTo>
                  <a:cubicBezTo>
                    <a:pt x="66548" y="912114"/>
                    <a:pt x="67691" y="897255"/>
                    <a:pt x="67691" y="877824"/>
                  </a:cubicBezTo>
                  <a:lnTo>
                    <a:pt x="67691" y="110998"/>
                  </a:lnTo>
                  <a:cubicBezTo>
                    <a:pt x="67691" y="89789"/>
                    <a:pt x="66675" y="75057"/>
                    <a:pt x="64643" y="66675"/>
                  </a:cubicBezTo>
                  <a:lnTo>
                    <a:pt x="58928" y="52451"/>
                  </a:lnTo>
                  <a:cubicBezTo>
                    <a:pt x="48006" y="45593"/>
                    <a:pt x="37846" y="41148"/>
                    <a:pt x="22987" y="35560"/>
                  </a:cubicBezTo>
                  <a:cubicBezTo>
                    <a:pt x="8128" y="29972"/>
                    <a:pt x="508" y="23876"/>
                    <a:pt x="0" y="17653"/>
                  </a:cubicBezTo>
                  <a:lnTo>
                    <a:pt x="3048" y="7239"/>
                  </a:lnTo>
                  <a:cubicBezTo>
                    <a:pt x="15240" y="1524"/>
                    <a:pt x="26289" y="0"/>
                    <a:pt x="42672" y="0"/>
                  </a:cubicBezTo>
                  <a:lnTo>
                    <a:pt x="211836" y="0"/>
                  </a:lnTo>
                  <a:cubicBezTo>
                    <a:pt x="227584" y="0"/>
                    <a:pt x="238379" y="1397"/>
                    <a:pt x="244348" y="4064"/>
                  </a:cubicBezTo>
                  <a:lnTo>
                    <a:pt x="253365" y="11303"/>
                  </a:lnTo>
                  <a:cubicBezTo>
                    <a:pt x="253746" y="22987"/>
                    <a:pt x="246380" y="28829"/>
                    <a:pt x="231394" y="35179"/>
                  </a:cubicBezTo>
                  <a:cubicBezTo>
                    <a:pt x="216535" y="40259"/>
                    <a:pt x="206502" y="44450"/>
                    <a:pt x="201422" y="48006"/>
                  </a:cubicBezTo>
                  <a:lnTo>
                    <a:pt x="192151" y="57658"/>
                  </a:lnTo>
                  <a:cubicBezTo>
                    <a:pt x="187706" y="77089"/>
                    <a:pt x="186690" y="91948"/>
                    <a:pt x="186690" y="110871"/>
                  </a:cubicBezTo>
                  <a:lnTo>
                    <a:pt x="186690" y="877697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3701239" y="645268"/>
            <a:ext cx="403635" cy="256019"/>
            <a:chOff x="0" y="0"/>
            <a:chExt cx="2584971" cy="1639608"/>
          </a:xfrm>
        </p:grpSpPr>
        <p:sp>
          <p:nvSpPr>
            <p:cNvPr id="46" name="Freeform 46"/>
            <p:cNvSpPr/>
            <p:nvPr/>
          </p:nvSpPr>
          <p:spPr>
            <a:xfrm>
              <a:off x="63500" y="63500"/>
              <a:ext cx="1184529" cy="1512697"/>
            </a:xfrm>
            <a:custGeom>
              <a:avLst/>
              <a:gdLst/>
              <a:ahLst/>
              <a:cxnLst/>
              <a:rect l="l" t="t" r="r" b="b"/>
              <a:pathLst>
                <a:path w="1184529" h="1512697">
                  <a:moveTo>
                    <a:pt x="673989" y="1342898"/>
                  </a:moveTo>
                  <a:cubicBezTo>
                    <a:pt x="673989" y="1376045"/>
                    <a:pt x="675894" y="1399032"/>
                    <a:pt x="679704" y="1411732"/>
                  </a:cubicBezTo>
                  <a:cubicBezTo>
                    <a:pt x="683514" y="1424432"/>
                    <a:pt x="689737" y="1433703"/>
                    <a:pt x="698373" y="1439164"/>
                  </a:cubicBezTo>
                  <a:cubicBezTo>
                    <a:pt x="707009" y="1444625"/>
                    <a:pt x="721868" y="1451229"/>
                    <a:pt x="743331" y="1458849"/>
                  </a:cubicBezTo>
                  <a:cubicBezTo>
                    <a:pt x="764794" y="1466469"/>
                    <a:pt x="776097" y="1475105"/>
                    <a:pt x="777494" y="1484757"/>
                  </a:cubicBezTo>
                  <a:lnTo>
                    <a:pt x="773176" y="1502410"/>
                  </a:lnTo>
                  <a:cubicBezTo>
                    <a:pt x="755904" y="1510665"/>
                    <a:pt x="739267" y="1512697"/>
                    <a:pt x="714375" y="1512697"/>
                  </a:cubicBezTo>
                  <a:lnTo>
                    <a:pt x="453517" y="1512697"/>
                  </a:lnTo>
                  <a:cubicBezTo>
                    <a:pt x="429260" y="1512697"/>
                    <a:pt x="412623" y="1510665"/>
                    <a:pt x="403352" y="1506474"/>
                  </a:cubicBezTo>
                  <a:cubicBezTo>
                    <a:pt x="393954" y="1502410"/>
                    <a:pt x="389255" y="1495171"/>
                    <a:pt x="389255" y="1484757"/>
                  </a:cubicBezTo>
                  <a:cubicBezTo>
                    <a:pt x="389255" y="1476502"/>
                    <a:pt x="399923" y="1468374"/>
                    <a:pt x="421386" y="1460373"/>
                  </a:cubicBezTo>
                  <a:cubicBezTo>
                    <a:pt x="442849" y="1452372"/>
                    <a:pt x="458978" y="1445006"/>
                    <a:pt x="470027" y="1438148"/>
                  </a:cubicBezTo>
                  <a:cubicBezTo>
                    <a:pt x="477647" y="1434084"/>
                    <a:pt x="483489" y="1424559"/>
                    <a:pt x="487680" y="1409700"/>
                  </a:cubicBezTo>
                  <a:cubicBezTo>
                    <a:pt x="491871" y="1394841"/>
                    <a:pt x="493903" y="1372616"/>
                    <a:pt x="493903" y="1342898"/>
                  </a:cubicBezTo>
                  <a:lnTo>
                    <a:pt x="493903" y="1045718"/>
                  </a:lnTo>
                  <a:cubicBezTo>
                    <a:pt x="493903" y="1014730"/>
                    <a:pt x="490728" y="985520"/>
                    <a:pt x="484632" y="958215"/>
                  </a:cubicBezTo>
                  <a:cubicBezTo>
                    <a:pt x="478536" y="930910"/>
                    <a:pt x="467995" y="900430"/>
                    <a:pt x="453644" y="866648"/>
                  </a:cubicBezTo>
                  <a:lnTo>
                    <a:pt x="128397" y="152273"/>
                  </a:lnTo>
                  <a:cubicBezTo>
                    <a:pt x="109728" y="110109"/>
                    <a:pt x="83693" y="78613"/>
                    <a:pt x="50165" y="57531"/>
                  </a:cubicBezTo>
                  <a:cubicBezTo>
                    <a:pt x="16637" y="36449"/>
                    <a:pt x="0" y="24130"/>
                    <a:pt x="0" y="20701"/>
                  </a:cubicBezTo>
                  <a:lnTo>
                    <a:pt x="4191" y="8636"/>
                  </a:lnTo>
                  <a:cubicBezTo>
                    <a:pt x="20701" y="1778"/>
                    <a:pt x="35560" y="0"/>
                    <a:pt x="56896" y="0"/>
                  </a:cubicBezTo>
                  <a:lnTo>
                    <a:pt x="376809" y="0"/>
                  </a:lnTo>
                  <a:cubicBezTo>
                    <a:pt x="395478" y="0"/>
                    <a:pt x="407162" y="1397"/>
                    <a:pt x="411988" y="4064"/>
                  </a:cubicBezTo>
                  <a:lnTo>
                    <a:pt x="419989" y="12446"/>
                  </a:lnTo>
                  <a:cubicBezTo>
                    <a:pt x="421386" y="28321"/>
                    <a:pt x="404749" y="38608"/>
                    <a:pt x="371729" y="51689"/>
                  </a:cubicBezTo>
                  <a:cubicBezTo>
                    <a:pt x="338709" y="64770"/>
                    <a:pt x="322072" y="85471"/>
                    <a:pt x="322072" y="113792"/>
                  </a:cubicBezTo>
                  <a:lnTo>
                    <a:pt x="325247" y="134493"/>
                  </a:lnTo>
                  <a:cubicBezTo>
                    <a:pt x="327279" y="140716"/>
                    <a:pt x="329057" y="145923"/>
                    <a:pt x="330454" y="150114"/>
                  </a:cubicBezTo>
                  <a:cubicBezTo>
                    <a:pt x="331851" y="154305"/>
                    <a:pt x="335915" y="162941"/>
                    <a:pt x="342900" y="175895"/>
                  </a:cubicBezTo>
                  <a:lnTo>
                    <a:pt x="641858" y="875792"/>
                  </a:lnTo>
                  <a:lnTo>
                    <a:pt x="930783" y="228854"/>
                  </a:lnTo>
                  <a:cubicBezTo>
                    <a:pt x="933577" y="221996"/>
                    <a:pt x="936244" y="214503"/>
                    <a:pt x="939038" y="206629"/>
                  </a:cubicBezTo>
                  <a:lnTo>
                    <a:pt x="948309" y="176022"/>
                  </a:lnTo>
                  <a:lnTo>
                    <a:pt x="955548" y="129540"/>
                  </a:lnTo>
                  <a:cubicBezTo>
                    <a:pt x="955548" y="116459"/>
                    <a:pt x="951230" y="103505"/>
                    <a:pt x="942594" y="90805"/>
                  </a:cubicBezTo>
                  <a:cubicBezTo>
                    <a:pt x="933958" y="78105"/>
                    <a:pt x="922782" y="68199"/>
                    <a:pt x="908939" y="61214"/>
                  </a:cubicBezTo>
                  <a:lnTo>
                    <a:pt x="871728" y="46609"/>
                  </a:lnTo>
                  <a:cubicBezTo>
                    <a:pt x="850392" y="40386"/>
                    <a:pt x="839597" y="31750"/>
                    <a:pt x="839597" y="20701"/>
                  </a:cubicBezTo>
                  <a:lnTo>
                    <a:pt x="844042" y="9525"/>
                  </a:lnTo>
                  <a:cubicBezTo>
                    <a:pt x="862076" y="2032"/>
                    <a:pt x="876554" y="0"/>
                    <a:pt x="896620" y="0"/>
                  </a:cubicBezTo>
                  <a:lnTo>
                    <a:pt x="1135761" y="0"/>
                  </a:lnTo>
                  <a:cubicBezTo>
                    <a:pt x="1155065" y="0"/>
                    <a:pt x="1167638" y="1397"/>
                    <a:pt x="1173607" y="4064"/>
                  </a:cubicBezTo>
                  <a:lnTo>
                    <a:pt x="1183132" y="12446"/>
                  </a:lnTo>
                  <a:cubicBezTo>
                    <a:pt x="1184529" y="28956"/>
                    <a:pt x="1175258" y="38989"/>
                    <a:pt x="1156589" y="50800"/>
                  </a:cubicBezTo>
                  <a:lnTo>
                    <a:pt x="1138047" y="61214"/>
                  </a:lnTo>
                  <a:cubicBezTo>
                    <a:pt x="1106297" y="71628"/>
                    <a:pt x="1081278" y="85344"/>
                    <a:pt x="1063117" y="102616"/>
                  </a:cubicBezTo>
                  <a:cubicBezTo>
                    <a:pt x="1044956" y="119888"/>
                    <a:pt x="1024001" y="154686"/>
                    <a:pt x="1000633" y="207264"/>
                  </a:cubicBezTo>
                  <a:lnTo>
                    <a:pt x="720725" y="831469"/>
                  </a:lnTo>
                  <a:cubicBezTo>
                    <a:pt x="713740" y="845947"/>
                    <a:pt x="707009" y="862965"/>
                    <a:pt x="700405" y="882269"/>
                  </a:cubicBezTo>
                  <a:lnTo>
                    <a:pt x="684403" y="935101"/>
                  </a:lnTo>
                  <a:cubicBezTo>
                    <a:pt x="681609" y="949579"/>
                    <a:pt x="679196" y="966851"/>
                    <a:pt x="677037" y="986917"/>
                  </a:cubicBezTo>
                  <a:lnTo>
                    <a:pt x="673989" y="1043813"/>
                  </a:lnTo>
                  <a:lnTo>
                    <a:pt x="673989" y="1343025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1295654" y="63500"/>
              <a:ext cx="1225804" cy="1512570"/>
            </a:xfrm>
            <a:custGeom>
              <a:avLst/>
              <a:gdLst/>
              <a:ahLst/>
              <a:cxnLst/>
              <a:rect l="l" t="t" r="r" b="b"/>
              <a:pathLst>
                <a:path w="1225804" h="1512570">
                  <a:moveTo>
                    <a:pt x="337185" y="951484"/>
                  </a:moveTo>
                  <a:lnTo>
                    <a:pt x="334264" y="963930"/>
                  </a:lnTo>
                  <a:lnTo>
                    <a:pt x="333248" y="981583"/>
                  </a:lnTo>
                  <a:cubicBezTo>
                    <a:pt x="333248" y="991997"/>
                    <a:pt x="336423" y="999998"/>
                    <a:pt x="342519" y="1005459"/>
                  </a:cubicBezTo>
                  <a:cubicBezTo>
                    <a:pt x="350139" y="1010412"/>
                    <a:pt x="359791" y="1012698"/>
                    <a:pt x="371602" y="1012698"/>
                  </a:cubicBezTo>
                  <a:lnTo>
                    <a:pt x="744855" y="1012698"/>
                  </a:lnTo>
                  <a:cubicBezTo>
                    <a:pt x="758698" y="1012698"/>
                    <a:pt x="770128" y="1009142"/>
                    <a:pt x="779145" y="1001776"/>
                  </a:cubicBezTo>
                  <a:cubicBezTo>
                    <a:pt x="788162" y="994410"/>
                    <a:pt x="792988" y="985647"/>
                    <a:pt x="793623" y="975233"/>
                  </a:cubicBezTo>
                  <a:lnTo>
                    <a:pt x="791591" y="957707"/>
                  </a:lnTo>
                  <a:cubicBezTo>
                    <a:pt x="791591" y="951484"/>
                    <a:pt x="790194" y="944626"/>
                    <a:pt x="787400" y="937006"/>
                  </a:cubicBezTo>
                  <a:lnTo>
                    <a:pt x="570611" y="226695"/>
                  </a:lnTo>
                  <a:lnTo>
                    <a:pt x="552196" y="226822"/>
                  </a:lnTo>
                  <a:lnTo>
                    <a:pt x="337185" y="951357"/>
                  </a:lnTo>
                  <a:close/>
                  <a:moveTo>
                    <a:pt x="48641" y="1512570"/>
                  </a:moveTo>
                  <a:cubicBezTo>
                    <a:pt x="29972" y="1512570"/>
                    <a:pt x="17526" y="1511046"/>
                    <a:pt x="11430" y="1507998"/>
                  </a:cubicBezTo>
                  <a:lnTo>
                    <a:pt x="1397" y="1499489"/>
                  </a:lnTo>
                  <a:cubicBezTo>
                    <a:pt x="0" y="1480058"/>
                    <a:pt x="12065" y="1469898"/>
                    <a:pt x="36195" y="1460881"/>
                  </a:cubicBezTo>
                  <a:lnTo>
                    <a:pt x="44450" y="1457706"/>
                  </a:lnTo>
                  <a:cubicBezTo>
                    <a:pt x="79629" y="1443228"/>
                    <a:pt x="105537" y="1427480"/>
                    <a:pt x="122047" y="1410716"/>
                  </a:cubicBezTo>
                  <a:cubicBezTo>
                    <a:pt x="138557" y="1393952"/>
                    <a:pt x="155194" y="1358392"/>
                    <a:pt x="171831" y="1304544"/>
                  </a:cubicBezTo>
                  <a:lnTo>
                    <a:pt x="574548" y="0"/>
                  </a:lnTo>
                  <a:lnTo>
                    <a:pt x="681228" y="0"/>
                  </a:lnTo>
                  <a:lnTo>
                    <a:pt x="1096391" y="1360424"/>
                  </a:lnTo>
                  <a:cubicBezTo>
                    <a:pt x="1108837" y="1401191"/>
                    <a:pt x="1133602" y="1432560"/>
                    <a:pt x="1170940" y="1454658"/>
                  </a:cubicBezTo>
                  <a:cubicBezTo>
                    <a:pt x="1206119" y="1474724"/>
                    <a:pt x="1224407" y="1487170"/>
                    <a:pt x="1225804" y="1491869"/>
                  </a:cubicBezTo>
                  <a:lnTo>
                    <a:pt x="1221486" y="1503172"/>
                  </a:lnTo>
                  <a:cubicBezTo>
                    <a:pt x="1204214" y="1510792"/>
                    <a:pt x="1189609" y="1512570"/>
                    <a:pt x="1168908" y="1512570"/>
                  </a:cubicBezTo>
                  <a:lnTo>
                    <a:pt x="861441" y="1512570"/>
                  </a:lnTo>
                  <a:cubicBezTo>
                    <a:pt x="842772" y="1512570"/>
                    <a:pt x="830961" y="1511427"/>
                    <a:pt x="825627" y="1509014"/>
                  </a:cubicBezTo>
                  <a:lnTo>
                    <a:pt x="817499" y="1501648"/>
                  </a:lnTo>
                  <a:cubicBezTo>
                    <a:pt x="816737" y="1483741"/>
                    <a:pt x="833374" y="1472311"/>
                    <a:pt x="866521" y="1459865"/>
                  </a:cubicBezTo>
                  <a:cubicBezTo>
                    <a:pt x="899668" y="1447419"/>
                    <a:pt x="916178" y="1429131"/>
                    <a:pt x="916178" y="1405001"/>
                  </a:cubicBezTo>
                  <a:lnTo>
                    <a:pt x="913130" y="1376934"/>
                  </a:lnTo>
                  <a:lnTo>
                    <a:pt x="903986" y="1336548"/>
                  </a:lnTo>
                  <a:lnTo>
                    <a:pt x="844423" y="1134491"/>
                  </a:lnTo>
                  <a:cubicBezTo>
                    <a:pt x="836168" y="1106932"/>
                    <a:pt x="825500" y="1087882"/>
                    <a:pt x="812800" y="1077214"/>
                  </a:cubicBezTo>
                  <a:cubicBezTo>
                    <a:pt x="800100" y="1066546"/>
                    <a:pt x="781431" y="1061212"/>
                    <a:pt x="757301" y="1061212"/>
                  </a:cubicBezTo>
                  <a:lnTo>
                    <a:pt x="360426" y="1061212"/>
                  </a:lnTo>
                  <a:cubicBezTo>
                    <a:pt x="338963" y="1061212"/>
                    <a:pt x="323469" y="1065022"/>
                    <a:pt x="313817" y="1072642"/>
                  </a:cubicBezTo>
                  <a:cubicBezTo>
                    <a:pt x="304038" y="1080262"/>
                    <a:pt x="295148" y="1096899"/>
                    <a:pt x="286766" y="1122426"/>
                  </a:cubicBezTo>
                  <a:lnTo>
                    <a:pt x="240157" y="1283970"/>
                  </a:lnTo>
                  <a:lnTo>
                    <a:pt x="229743" y="1328420"/>
                  </a:lnTo>
                  <a:lnTo>
                    <a:pt x="226695" y="1372997"/>
                  </a:lnTo>
                  <a:cubicBezTo>
                    <a:pt x="226695" y="1389634"/>
                    <a:pt x="230886" y="1405128"/>
                    <a:pt x="239141" y="1419606"/>
                  </a:cubicBezTo>
                  <a:cubicBezTo>
                    <a:pt x="247396" y="1434084"/>
                    <a:pt x="259080" y="1444752"/>
                    <a:pt x="274193" y="1451610"/>
                  </a:cubicBezTo>
                  <a:lnTo>
                    <a:pt x="305308" y="1463040"/>
                  </a:lnTo>
                  <a:cubicBezTo>
                    <a:pt x="332232" y="1472692"/>
                    <a:pt x="345694" y="1483106"/>
                    <a:pt x="345694" y="1494028"/>
                  </a:cubicBezTo>
                  <a:lnTo>
                    <a:pt x="341249" y="1504315"/>
                  </a:lnTo>
                  <a:cubicBezTo>
                    <a:pt x="326771" y="1509903"/>
                    <a:pt x="320929" y="1510919"/>
                    <a:pt x="315214" y="1511554"/>
                  </a:cubicBezTo>
                  <a:lnTo>
                    <a:pt x="288798" y="1512570"/>
                  </a:lnTo>
                  <a:lnTo>
                    <a:pt x="48641" y="1512570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>
            <a:off x="4033212" y="932025"/>
            <a:ext cx="111494" cy="154439"/>
            <a:chOff x="0" y="0"/>
            <a:chExt cx="714032" cy="989063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13994" cy="989203"/>
            </a:xfrm>
            <a:custGeom>
              <a:avLst/>
              <a:gdLst/>
              <a:ahLst/>
              <a:cxnLst/>
              <a:rect l="l" t="t" r="r" b="b"/>
              <a:pathLst>
                <a:path w="713994" h="989203">
                  <a:moveTo>
                    <a:pt x="592201" y="111252"/>
                  </a:moveTo>
                  <a:cubicBezTo>
                    <a:pt x="592201" y="95377"/>
                    <a:pt x="590296" y="82042"/>
                    <a:pt x="586105" y="71247"/>
                  </a:cubicBezTo>
                  <a:cubicBezTo>
                    <a:pt x="582930" y="60833"/>
                    <a:pt x="577469" y="53340"/>
                    <a:pt x="569595" y="48514"/>
                  </a:cubicBezTo>
                  <a:cubicBezTo>
                    <a:pt x="561721" y="43688"/>
                    <a:pt x="550037" y="38989"/>
                    <a:pt x="534670" y="34290"/>
                  </a:cubicBezTo>
                  <a:cubicBezTo>
                    <a:pt x="519303" y="29591"/>
                    <a:pt x="511175" y="24003"/>
                    <a:pt x="510286" y="17780"/>
                  </a:cubicBezTo>
                  <a:lnTo>
                    <a:pt x="514096" y="7493"/>
                  </a:lnTo>
                  <a:cubicBezTo>
                    <a:pt x="529463" y="1651"/>
                    <a:pt x="542417" y="127"/>
                    <a:pt x="560324" y="127"/>
                  </a:cubicBezTo>
                  <a:lnTo>
                    <a:pt x="653034" y="127"/>
                  </a:lnTo>
                  <a:cubicBezTo>
                    <a:pt x="675640" y="127"/>
                    <a:pt x="691261" y="1524"/>
                    <a:pt x="700151" y="4191"/>
                  </a:cubicBezTo>
                  <a:lnTo>
                    <a:pt x="713486" y="11430"/>
                  </a:lnTo>
                  <a:cubicBezTo>
                    <a:pt x="713994" y="23114"/>
                    <a:pt x="704977" y="28829"/>
                    <a:pt x="686943" y="34671"/>
                  </a:cubicBezTo>
                  <a:lnTo>
                    <a:pt x="671830" y="38862"/>
                  </a:lnTo>
                  <a:cubicBezTo>
                    <a:pt x="661035" y="42545"/>
                    <a:pt x="654431" y="45466"/>
                    <a:pt x="650367" y="48133"/>
                  </a:cubicBezTo>
                  <a:cubicBezTo>
                    <a:pt x="643128" y="52578"/>
                    <a:pt x="637413" y="60325"/>
                    <a:pt x="633095" y="71120"/>
                  </a:cubicBezTo>
                  <a:cubicBezTo>
                    <a:pt x="628777" y="82042"/>
                    <a:pt x="626618" y="95377"/>
                    <a:pt x="626618" y="111125"/>
                  </a:cubicBezTo>
                  <a:lnTo>
                    <a:pt x="626618" y="962660"/>
                  </a:lnTo>
                  <a:cubicBezTo>
                    <a:pt x="626618" y="973074"/>
                    <a:pt x="625856" y="979932"/>
                    <a:pt x="624205" y="983234"/>
                  </a:cubicBezTo>
                  <a:lnTo>
                    <a:pt x="618617" y="988568"/>
                  </a:lnTo>
                  <a:cubicBezTo>
                    <a:pt x="606425" y="989076"/>
                    <a:pt x="600329" y="975741"/>
                    <a:pt x="593979" y="949071"/>
                  </a:cubicBezTo>
                  <a:cubicBezTo>
                    <a:pt x="587629" y="922401"/>
                    <a:pt x="577342" y="897255"/>
                    <a:pt x="562864" y="873887"/>
                  </a:cubicBezTo>
                  <a:lnTo>
                    <a:pt x="115062" y="109728"/>
                  </a:lnTo>
                  <a:lnTo>
                    <a:pt x="115062" y="861822"/>
                  </a:lnTo>
                  <a:cubicBezTo>
                    <a:pt x="115062" y="882142"/>
                    <a:pt x="117094" y="898906"/>
                    <a:pt x="121158" y="912241"/>
                  </a:cubicBezTo>
                  <a:cubicBezTo>
                    <a:pt x="125222" y="925576"/>
                    <a:pt x="131699" y="935228"/>
                    <a:pt x="140843" y="941070"/>
                  </a:cubicBezTo>
                  <a:cubicBezTo>
                    <a:pt x="147066" y="945515"/>
                    <a:pt x="159131" y="950214"/>
                    <a:pt x="176657" y="954913"/>
                  </a:cubicBezTo>
                  <a:cubicBezTo>
                    <a:pt x="194183" y="959612"/>
                    <a:pt x="203327" y="965073"/>
                    <a:pt x="203708" y="970915"/>
                  </a:cubicBezTo>
                  <a:lnTo>
                    <a:pt x="200025" y="982472"/>
                  </a:lnTo>
                  <a:cubicBezTo>
                    <a:pt x="185674" y="987933"/>
                    <a:pt x="170815" y="989203"/>
                    <a:pt x="148209" y="989203"/>
                  </a:cubicBezTo>
                  <a:lnTo>
                    <a:pt x="50038" y="989203"/>
                  </a:lnTo>
                  <a:cubicBezTo>
                    <a:pt x="31623" y="989203"/>
                    <a:pt x="18669" y="987933"/>
                    <a:pt x="11176" y="985139"/>
                  </a:cubicBezTo>
                  <a:lnTo>
                    <a:pt x="0" y="977519"/>
                  </a:lnTo>
                  <a:cubicBezTo>
                    <a:pt x="0" y="966343"/>
                    <a:pt x="7747" y="961390"/>
                    <a:pt x="22987" y="955929"/>
                  </a:cubicBezTo>
                  <a:cubicBezTo>
                    <a:pt x="38227" y="950468"/>
                    <a:pt x="49911" y="944880"/>
                    <a:pt x="57531" y="939038"/>
                  </a:cubicBezTo>
                  <a:cubicBezTo>
                    <a:pt x="65151" y="934085"/>
                    <a:pt x="70993" y="925449"/>
                    <a:pt x="75184" y="913257"/>
                  </a:cubicBezTo>
                  <a:lnTo>
                    <a:pt x="78359" y="901319"/>
                  </a:lnTo>
                  <a:cubicBezTo>
                    <a:pt x="80137" y="885952"/>
                    <a:pt x="80645" y="875792"/>
                    <a:pt x="80645" y="863092"/>
                  </a:cubicBezTo>
                  <a:lnTo>
                    <a:pt x="80645" y="111125"/>
                  </a:lnTo>
                  <a:cubicBezTo>
                    <a:pt x="80645" y="91694"/>
                    <a:pt x="79502" y="77470"/>
                    <a:pt x="77343" y="68580"/>
                  </a:cubicBezTo>
                  <a:lnTo>
                    <a:pt x="70993" y="53213"/>
                  </a:lnTo>
                  <a:cubicBezTo>
                    <a:pt x="59309" y="45974"/>
                    <a:pt x="49276" y="41402"/>
                    <a:pt x="35433" y="36068"/>
                  </a:cubicBezTo>
                  <a:cubicBezTo>
                    <a:pt x="21590" y="30734"/>
                    <a:pt x="13716" y="24511"/>
                    <a:pt x="12827" y="17780"/>
                  </a:cubicBezTo>
                  <a:lnTo>
                    <a:pt x="15875" y="7366"/>
                  </a:lnTo>
                  <a:cubicBezTo>
                    <a:pt x="28067" y="1651"/>
                    <a:pt x="39243" y="127"/>
                    <a:pt x="55626" y="127"/>
                  </a:cubicBezTo>
                  <a:lnTo>
                    <a:pt x="184912" y="0"/>
                  </a:lnTo>
                  <a:lnTo>
                    <a:pt x="592201" y="704088"/>
                  </a:lnTo>
                  <a:lnTo>
                    <a:pt x="592201" y="111252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>
            <a:off x="4137000" y="655182"/>
            <a:ext cx="149222" cy="240848"/>
            <a:chOff x="0" y="0"/>
            <a:chExt cx="955650" cy="154245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55421" cy="1541399"/>
            </a:xfrm>
            <a:custGeom>
              <a:avLst/>
              <a:gdLst/>
              <a:ahLst/>
              <a:cxnLst/>
              <a:rect l="l" t="t" r="r" b="b"/>
              <a:pathLst>
                <a:path w="955421" h="1541399">
                  <a:moveTo>
                    <a:pt x="101473" y="169799"/>
                  </a:moveTo>
                  <a:lnTo>
                    <a:pt x="101473" y="157480"/>
                  </a:lnTo>
                  <a:cubicBezTo>
                    <a:pt x="101473" y="128397"/>
                    <a:pt x="99695" y="109220"/>
                    <a:pt x="96266" y="99441"/>
                  </a:cubicBezTo>
                  <a:cubicBezTo>
                    <a:pt x="94234" y="86995"/>
                    <a:pt x="88646" y="78486"/>
                    <a:pt x="79756" y="73533"/>
                  </a:cubicBezTo>
                  <a:lnTo>
                    <a:pt x="32004" y="53848"/>
                  </a:lnTo>
                  <a:cubicBezTo>
                    <a:pt x="11430" y="45593"/>
                    <a:pt x="635" y="36576"/>
                    <a:pt x="0" y="26924"/>
                  </a:cubicBezTo>
                  <a:lnTo>
                    <a:pt x="4191" y="11684"/>
                  </a:lnTo>
                  <a:cubicBezTo>
                    <a:pt x="20701" y="2159"/>
                    <a:pt x="37719" y="0"/>
                    <a:pt x="63246" y="0"/>
                  </a:cubicBezTo>
                  <a:lnTo>
                    <a:pt x="322072" y="0"/>
                  </a:lnTo>
                  <a:cubicBezTo>
                    <a:pt x="346202" y="0"/>
                    <a:pt x="363093" y="2159"/>
                    <a:pt x="372745" y="6223"/>
                  </a:cubicBezTo>
                  <a:cubicBezTo>
                    <a:pt x="382397" y="10287"/>
                    <a:pt x="387604" y="17272"/>
                    <a:pt x="388239" y="26924"/>
                  </a:cubicBezTo>
                  <a:cubicBezTo>
                    <a:pt x="388239" y="35941"/>
                    <a:pt x="376428" y="44831"/>
                    <a:pt x="353060" y="53848"/>
                  </a:cubicBezTo>
                  <a:cubicBezTo>
                    <a:pt x="329565" y="61468"/>
                    <a:pt x="313944" y="68072"/>
                    <a:pt x="305943" y="73533"/>
                  </a:cubicBezTo>
                  <a:cubicBezTo>
                    <a:pt x="297942" y="78994"/>
                    <a:pt x="291973" y="88519"/>
                    <a:pt x="287782" y="101600"/>
                  </a:cubicBezTo>
                  <a:cubicBezTo>
                    <a:pt x="284988" y="118110"/>
                    <a:pt x="283591" y="140843"/>
                    <a:pt x="283591" y="169799"/>
                  </a:cubicBezTo>
                  <a:lnTo>
                    <a:pt x="283591" y="1362583"/>
                  </a:lnTo>
                  <a:cubicBezTo>
                    <a:pt x="283591" y="1403985"/>
                    <a:pt x="290830" y="1430909"/>
                    <a:pt x="305308" y="1443355"/>
                  </a:cubicBezTo>
                  <a:cubicBezTo>
                    <a:pt x="320548" y="1454404"/>
                    <a:pt x="352933" y="1459992"/>
                    <a:pt x="402590" y="1459992"/>
                  </a:cubicBezTo>
                  <a:cubicBezTo>
                    <a:pt x="475107" y="1459992"/>
                    <a:pt x="539623" y="1453769"/>
                    <a:pt x="596138" y="1441323"/>
                  </a:cubicBezTo>
                  <a:cubicBezTo>
                    <a:pt x="652653" y="1428877"/>
                    <a:pt x="702310" y="1409192"/>
                    <a:pt x="744728" y="1382395"/>
                  </a:cubicBezTo>
                  <a:cubicBezTo>
                    <a:pt x="787146" y="1355344"/>
                    <a:pt x="827405" y="1318133"/>
                    <a:pt x="865378" y="1270508"/>
                  </a:cubicBezTo>
                  <a:cubicBezTo>
                    <a:pt x="903351" y="1222883"/>
                    <a:pt x="927100" y="1199007"/>
                    <a:pt x="936752" y="1199007"/>
                  </a:cubicBezTo>
                  <a:lnTo>
                    <a:pt x="946023" y="1201039"/>
                  </a:lnTo>
                  <a:cubicBezTo>
                    <a:pt x="952246" y="1207389"/>
                    <a:pt x="954024" y="1211453"/>
                    <a:pt x="955421" y="1217676"/>
                  </a:cubicBezTo>
                  <a:lnTo>
                    <a:pt x="954786" y="1229741"/>
                  </a:lnTo>
                  <a:lnTo>
                    <a:pt x="947166" y="1247648"/>
                  </a:lnTo>
                  <a:lnTo>
                    <a:pt x="826008" y="1496060"/>
                  </a:lnTo>
                  <a:cubicBezTo>
                    <a:pt x="815594" y="1517396"/>
                    <a:pt x="807720" y="1530223"/>
                    <a:pt x="802132" y="1534287"/>
                  </a:cubicBezTo>
                  <a:lnTo>
                    <a:pt x="793496" y="1541272"/>
                  </a:lnTo>
                  <a:lnTo>
                    <a:pt x="782701" y="1541399"/>
                  </a:lnTo>
                  <a:lnTo>
                    <a:pt x="776605" y="1539240"/>
                  </a:lnTo>
                  <a:cubicBezTo>
                    <a:pt x="762889" y="1528953"/>
                    <a:pt x="750316" y="1523111"/>
                    <a:pt x="735838" y="1519047"/>
                  </a:cubicBezTo>
                  <a:cubicBezTo>
                    <a:pt x="721360" y="1514983"/>
                    <a:pt x="704088" y="1512824"/>
                    <a:pt x="684022" y="1512824"/>
                  </a:cubicBezTo>
                  <a:lnTo>
                    <a:pt x="63246" y="1512824"/>
                  </a:lnTo>
                  <a:cubicBezTo>
                    <a:pt x="39116" y="1512824"/>
                    <a:pt x="22479" y="1510792"/>
                    <a:pt x="13462" y="1506601"/>
                  </a:cubicBezTo>
                  <a:cubicBezTo>
                    <a:pt x="4445" y="1502410"/>
                    <a:pt x="0" y="1495044"/>
                    <a:pt x="0" y="1484757"/>
                  </a:cubicBezTo>
                  <a:cubicBezTo>
                    <a:pt x="0" y="1476502"/>
                    <a:pt x="10668" y="1468120"/>
                    <a:pt x="32004" y="1459865"/>
                  </a:cubicBezTo>
                  <a:lnTo>
                    <a:pt x="58928" y="1448943"/>
                  </a:lnTo>
                  <a:cubicBezTo>
                    <a:pt x="65913" y="1445895"/>
                    <a:pt x="72644" y="1442212"/>
                    <a:pt x="79629" y="1438021"/>
                  </a:cubicBezTo>
                  <a:cubicBezTo>
                    <a:pt x="86614" y="1433830"/>
                    <a:pt x="92075" y="1424559"/>
                    <a:pt x="96139" y="1410081"/>
                  </a:cubicBezTo>
                  <a:cubicBezTo>
                    <a:pt x="99568" y="1394206"/>
                    <a:pt x="101346" y="1371854"/>
                    <a:pt x="101346" y="1342771"/>
                  </a:cubicBezTo>
                  <a:lnTo>
                    <a:pt x="101346" y="169799"/>
                  </a:ln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4177360" y="928420"/>
            <a:ext cx="111924" cy="159707"/>
            <a:chOff x="0" y="0"/>
            <a:chExt cx="716788" cy="1022807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16915" cy="1022731"/>
            </a:xfrm>
            <a:custGeom>
              <a:avLst/>
              <a:gdLst/>
              <a:ahLst/>
              <a:cxnLst/>
              <a:rect l="l" t="t" r="r" b="b"/>
              <a:pathLst>
                <a:path w="716915" h="1022731">
                  <a:moveTo>
                    <a:pt x="538099" y="907796"/>
                  </a:moveTo>
                  <a:lnTo>
                    <a:pt x="538099" y="655320"/>
                  </a:lnTo>
                  <a:cubicBezTo>
                    <a:pt x="538099" y="637286"/>
                    <a:pt x="536956" y="625094"/>
                    <a:pt x="534670" y="618744"/>
                  </a:cubicBezTo>
                  <a:lnTo>
                    <a:pt x="530098" y="605536"/>
                  </a:lnTo>
                  <a:cubicBezTo>
                    <a:pt x="519684" y="598297"/>
                    <a:pt x="509778" y="593598"/>
                    <a:pt x="494792" y="588010"/>
                  </a:cubicBezTo>
                  <a:cubicBezTo>
                    <a:pt x="479806" y="582422"/>
                    <a:pt x="472313" y="576707"/>
                    <a:pt x="471805" y="570738"/>
                  </a:cubicBezTo>
                  <a:lnTo>
                    <a:pt x="474472" y="559308"/>
                  </a:lnTo>
                  <a:cubicBezTo>
                    <a:pt x="485267" y="553974"/>
                    <a:pt x="496316" y="552577"/>
                    <a:pt x="513080" y="552577"/>
                  </a:cubicBezTo>
                  <a:lnTo>
                    <a:pt x="675386" y="552577"/>
                  </a:lnTo>
                  <a:cubicBezTo>
                    <a:pt x="691642" y="552577"/>
                    <a:pt x="702310" y="553974"/>
                    <a:pt x="707517" y="556641"/>
                  </a:cubicBezTo>
                  <a:lnTo>
                    <a:pt x="715899" y="564134"/>
                  </a:lnTo>
                  <a:cubicBezTo>
                    <a:pt x="716788" y="576199"/>
                    <a:pt x="709549" y="581914"/>
                    <a:pt x="695071" y="587756"/>
                  </a:cubicBezTo>
                  <a:cubicBezTo>
                    <a:pt x="680212" y="592709"/>
                    <a:pt x="670179" y="597027"/>
                    <a:pt x="664972" y="600583"/>
                  </a:cubicBezTo>
                  <a:lnTo>
                    <a:pt x="655828" y="610235"/>
                  </a:lnTo>
                  <a:cubicBezTo>
                    <a:pt x="651256" y="629666"/>
                    <a:pt x="650494" y="644652"/>
                    <a:pt x="650494" y="663575"/>
                  </a:cubicBezTo>
                  <a:lnTo>
                    <a:pt x="650494" y="910463"/>
                  </a:lnTo>
                  <a:cubicBezTo>
                    <a:pt x="650494" y="931291"/>
                    <a:pt x="651891" y="945896"/>
                    <a:pt x="654939" y="954405"/>
                  </a:cubicBezTo>
                  <a:cubicBezTo>
                    <a:pt x="657987" y="962914"/>
                    <a:pt x="663829" y="970153"/>
                    <a:pt x="672846" y="975995"/>
                  </a:cubicBezTo>
                  <a:cubicBezTo>
                    <a:pt x="676021" y="977773"/>
                    <a:pt x="684276" y="980948"/>
                    <a:pt x="697865" y="985393"/>
                  </a:cubicBezTo>
                  <a:lnTo>
                    <a:pt x="716407" y="992886"/>
                  </a:lnTo>
                  <a:cubicBezTo>
                    <a:pt x="716915" y="1005586"/>
                    <a:pt x="697611" y="1011428"/>
                    <a:pt x="659384" y="1015873"/>
                  </a:cubicBezTo>
                  <a:cubicBezTo>
                    <a:pt x="642239" y="1017651"/>
                    <a:pt x="619252" y="1019302"/>
                    <a:pt x="590296" y="1020699"/>
                  </a:cubicBezTo>
                  <a:lnTo>
                    <a:pt x="498221" y="1022731"/>
                  </a:lnTo>
                  <a:cubicBezTo>
                    <a:pt x="426974" y="1022731"/>
                    <a:pt x="367538" y="1017016"/>
                    <a:pt x="319913" y="1005459"/>
                  </a:cubicBezTo>
                  <a:cubicBezTo>
                    <a:pt x="272288" y="993902"/>
                    <a:pt x="229997" y="975233"/>
                    <a:pt x="193040" y="949452"/>
                  </a:cubicBezTo>
                  <a:cubicBezTo>
                    <a:pt x="131699" y="907542"/>
                    <a:pt x="84201" y="852043"/>
                    <a:pt x="50546" y="783082"/>
                  </a:cubicBezTo>
                  <a:cubicBezTo>
                    <a:pt x="16891" y="714121"/>
                    <a:pt x="0" y="636651"/>
                    <a:pt x="0" y="550418"/>
                  </a:cubicBezTo>
                  <a:cubicBezTo>
                    <a:pt x="0" y="481711"/>
                    <a:pt x="10033" y="415290"/>
                    <a:pt x="30226" y="351536"/>
                  </a:cubicBezTo>
                  <a:cubicBezTo>
                    <a:pt x="50292" y="287528"/>
                    <a:pt x="80137" y="227838"/>
                    <a:pt x="119888" y="172212"/>
                  </a:cubicBezTo>
                  <a:cubicBezTo>
                    <a:pt x="159639" y="116586"/>
                    <a:pt x="202819" y="74041"/>
                    <a:pt x="249809" y="44704"/>
                  </a:cubicBezTo>
                  <a:cubicBezTo>
                    <a:pt x="273304" y="30226"/>
                    <a:pt x="296926" y="19177"/>
                    <a:pt x="320548" y="11557"/>
                  </a:cubicBezTo>
                  <a:cubicBezTo>
                    <a:pt x="344170" y="3937"/>
                    <a:pt x="368173" y="0"/>
                    <a:pt x="392557" y="0"/>
                  </a:cubicBezTo>
                  <a:cubicBezTo>
                    <a:pt x="416433" y="0"/>
                    <a:pt x="443357" y="4953"/>
                    <a:pt x="473456" y="14986"/>
                  </a:cubicBezTo>
                  <a:cubicBezTo>
                    <a:pt x="503555" y="25019"/>
                    <a:pt x="521462" y="29845"/>
                    <a:pt x="527304" y="29845"/>
                  </a:cubicBezTo>
                  <a:cubicBezTo>
                    <a:pt x="537718" y="29845"/>
                    <a:pt x="547243" y="24892"/>
                    <a:pt x="556006" y="14986"/>
                  </a:cubicBezTo>
                  <a:lnTo>
                    <a:pt x="570357" y="0"/>
                  </a:lnTo>
                  <a:cubicBezTo>
                    <a:pt x="577088" y="0"/>
                    <a:pt x="580898" y="1651"/>
                    <a:pt x="583819" y="4826"/>
                  </a:cubicBezTo>
                  <a:lnTo>
                    <a:pt x="589534" y="12954"/>
                  </a:lnTo>
                  <a:lnTo>
                    <a:pt x="657860" y="216154"/>
                  </a:lnTo>
                  <a:lnTo>
                    <a:pt x="658495" y="221615"/>
                  </a:lnTo>
                  <a:lnTo>
                    <a:pt x="657860" y="229235"/>
                  </a:lnTo>
                  <a:lnTo>
                    <a:pt x="652653" y="234188"/>
                  </a:lnTo>
                  <a:cubicBezTo>
                    <a:pt x="642239" y="235204"/>
                    <a:pt x="631190" y="224409"/>
                    <a:pt x="615823" y="203073"/>
                  </a:cubicBezTo>
                  <a:lnTo>
                    <a:pt x="602996" y="184658"/>
                  </a:lnTo>
                  <a:cubicBezTo>
                    <a:pt x="563753" y="128778"/>
                    <a:pt x="528193" y="89154"/>
                    <a:pt x="496316" y="66040"/>
                  </a:cubicBezTo>
                  <a:cubicBezTo>
                    <a:pt x="464439" y="42926"/>
                    <a:pt x="429895" y="31242"/>
                    <a:pt x="392430" y="31242"/>
                  </a:cubicBezTo>
                  <a:cubicBezTo>
                    <a:pt x="318389" y="31242"/>
                    <a:pt x="257429" y="76708"/>
                    <a:pt x="209296" y="167513"/>
                  </a:cubicBezTo>
                  <a:cubicBezTo>
                    <a:pt x="161290" y="258445"/>
                    <a:pt x="137287" y="376809"/>
                    <a:pt x="137287" y="522732"/>
                  </a:cubicBezTo>
                  <a:cubicBezTo>
                    <a:pt x="137287" y="667258"/>
                    <a:pt x="164592" y="781431"/>
                    <a:pt x="219202" y="864743"/>
                  </a:cubicBezTo>
                  <a:cubicBezTo>
                    <a:pt x="273812" y="948055"/>
                    <a:pt x="347345" y="989838"/>
                    <a:pt x="439801" y="989838"/>
                  </a:cubicBezTo>
                  <a:cubicBezTo>
                    <a:pt x="478536" y="989838"/>
                    <a:pt x="504698" y="985520"/>
                    <a:pt x="517906" y="976630"/>
                  </a:cubicBezTo>
                  <a:cubicBezTo>
                    <a:pt x="531114" y="967740"/>
                    <a:pt x="537845" y="944880"/>
                    <a:pt x="537845" y="907923"/>
                  </a:cubicBezTo>
                </a:path>
              </a:pathLst>
            </a:custGeom>
            <a:solidFill>
              <a:srgbClr val="383838"/>
            </a:solidFill>
          </p:spPr>
          <p:txBody>
            <a:bodyPr/>
            <a:lstStyle/>
            <a:p>
              <a:endParaRPr lang="pl-PL"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69931" y="1420206"/>
            <a:ext cx="7027937" cy="680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600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DRINKI</a:t>
            </a:r>
          </a:p>
          <a:p>
            <a:pPr algn="ctr">
              <a:lnSpc>
                <a:spcPts val="1249"/>
              </a:lnSpc>
            </a:pP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Zapoznaj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się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z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kartą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naszych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zimowych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propozycji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napoi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,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która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idealnie</a:t>
            </a:r>
            <a:endParaRPr lang="en-US" sz="999" i="1" dirty="0">
              <a:solidFill>
                <a:srgbClr val="383838"/>
              </a:solidFill>
              <a:latin typeface="Cormorant Italics"/>
              <a:ea typeface="Cormorant Italics"/>
              <a:cs typeface="Cormorant Italics"/>
              <a:sym typeface="Cormorant Italics"/>
            </a:endParaRPr>
          </a:p>
          <a:p>
            <a:pPr algn="ctr">
              <a:lnSpc>
                <a:spcPts val="1249"/>
              </a:lnSpc>
            </a:pP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uzupełnią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naszą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standardową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ofertę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z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napojami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</a:t>
            </a:r>
            <a:r>
              <a:rPr lang="en-US" sz="999" i="1" dirty="0" err="1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oraz</a:t>
            </a:r>
            <a:r>
              <a:rPr lang="en-US" sz="999" i="1" dirty="0">
                <a:solidFill>
                  <a:srgbClr val="383838"/>
                </a:solidFill>
                <a:latin typeface="Cormorant Italics"/>
                <a:ea typeface="Cormorant Italics"/>
                <a:cs typeface="Cormorant Italics"/>
                <a:sym typeface="Cormorant Italics"/>
              </a:rPr>
              <a:t> open bar. </a:t>
            </a:r>
          </a:p>
          <a:p>
            <a:pPr algn="ctr">
              <a:lnSpc>
                <a:spcPts val="1249"/>
              </a:lnSpc>
            </a:pPr>
            <a:endParaRPr lang="en-US" sz="999" i="1" dirty="0">
              <a:solidFill>
                <a:srgbClr val="383838"/>
              </a:solidFill>
              <a:latin typeface="Cormorant Italics"/>
              <a:ea typeface="Cormorant Italics"/>
              <a:cs typeface="Cormorant Italics"/>
              <a:sym typeface="Cormorant Italics"/>
            </a:endParaRPr>
          </a:p>
          <a:p>
            <a:pPr algn="ctr">
              <a:lnSpc>
                <a:spcPts val="149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WELCOME DRINK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Grzany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cydr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gruszkowy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przyprawami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laska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cynamonu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wino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grzane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pomarańczami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4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Wino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musujące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malina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rozmarynem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49"/>
              </a:lnSpc>
            </a:pP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49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LODOWE DRINKI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Cydr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gruszkowy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przyprawami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korzennymi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laska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cynamonu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wino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Białe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mojito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owocami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granatu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rozmarynem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Korzenno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pomarańczowy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brandylicious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49"/>
              </a:lnSpc>
            </a:pP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49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ZIMOWA LEMONIADA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Żurawinowa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grejpfrutem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rozmarynem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Cytrynowa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jabłkiem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goździkami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cynamonem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Malinowa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pomarańczą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jalapeño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tymiankiem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Pomarańczowa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imbirem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goździkami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miodem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49"/>
              </a:lnSpc>
            </a:pP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2000"/>
              </a:lnSpc>
            </a:pPr>
            <a:r>
              <a:rPr lang="en-US" sz="1600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NAPOJE</a:t>
            </a:r>
          </a:p>
          <a:p>
            <a:pPr algn="ctr">
              <a:lnSpc>
                <a:spcPts val="1249"/>
              </a:lnSpc>
            </a:pPr>
            <a:endParaRPr lang="en-US" sz="1600" b="1" dirty="0">
              <a:solidFill>
                <a:srgbClr val="383838"/>
              </a:solidFill>
              <a:latin typeface="Cormorant Bold"/>
              <a:ea typeface="Cormorant Bold"/>
              <a:cs typeface="Cormorant Bold"/>
              <a:sym typeface="Cormorant Bold"/>
            </a:endParaRPr>
          </a:p>
          <a:p>
            <a:pPr algn="ctr">
              <a:lnSpc>
                <a:spcPts val="149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OPCJA 1 </a:t>
            </a:r>
          </a:p>
          <a:p>
            <a:pPr algn="ctr">
              <a:lnSpc>
                <a:spcPts val="124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Woda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niegazowana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bukietem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owoców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woda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gazowana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Cisowianka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Perlage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4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Soki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owocowe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100%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herbat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(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czarna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zielona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owocowa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miętowa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Aromatyczna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włoska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kawa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Filicori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Zecchini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profesjonalnych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ekspresów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49"/>
              </a:lnSpc>
            </a:pP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000"/>
              </a:lnSpc>
            </a:pP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Dodatki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: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cukier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cukier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brązowy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słodzik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cytryna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mleko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mleko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bez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laktozy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napój</a:t>
            </a:r>
            <a:r>
              <a:rPr lang="en-US" sz="800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</a:t>
            </a:r>
            <a:r>
              <a:rPr lang="en-US" sz="800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sojowy</a:t>
            </a:r>
            <a:endParaRPr lang="en-US" sz="800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249"/>
              </a:lnSpc>
            </a:pPr>
            <a:endParaRPr lang="en-US" sz="800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  <a:p>
            <a:pPr algn="ctr">
              <a:lnSpc>
                <a:spcPts val="1499"/>
              </a:lnSpc>
            </a:pPr>
            <a:r>
              <a:rPr lang="en-US" sz="1199" b="1" dirty="0">
                <a:solidFill>
                  <a:srgbClr val="383838"/>
                </a:solidFill>
                <a:latin typeface="Cormorant Bold"/>
                <a:ea typeface="Cormorant Bold"/>
                <a:cs typeface="Cormorant Bold"/>
                <a:sym typeface="Cormorant Bold"/>
              </a:rPr>
              <a:t>OPCJA 2</a:t>
            </a:r>
          </a:p>
          <a:p>
            <a:pPr algn="ctr">
              <a:lnSpc>
                <a:spcPts val="1249"/>
              </a:lnSpc>
            </a:pPr>
            <a:endParaRPr lang="pl-PL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4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Wino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białe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czerwone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Heroes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Reserva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Chardonnay by Santa Rita /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Septimo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Sentido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Tempranillo</a:t>
            </a:r>
          </a:p>
          <a:p>
            <a:pPr algn="ctr">
              <a:lnSpc>
                <a:spcPts val="124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Napoje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bezalkoholowe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: Cola/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fanta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/sprite</a:t>
            </a:r>
          </a:p>
          <a:p>
            <a:pPr algn="ctr">
              <a:lnSpc>
                <a:spcPts val="124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Woda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niegazowana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bukietem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owoców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woda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gazowana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Cisowianka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Perlage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</a:p>
          <a:p>
            <a:pPr algn="ctr">
              <a:lnSpc>
                <a:spcPts val="1249"/>
              </a:lnSpc>
            </a:pP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Soki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owocowe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100%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Wybór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herbat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(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czarna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zielona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owocowa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,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miętowa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)</a:t>
            </a:r>
          </a:p>
          <a:p>
            <a:pPr algn="ctr">
              <a:lnSpc>
                <a:spcPts val="1249"/>
              </a:lnSpc>
            </a:pP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Aromatyczna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włoska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kawa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Filicori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Zecchini z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profesjonalnych</a:t>
            </a:r>
            <a:r>
              <a:rPr lang="en-US" sz="999" dirty="0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 </a:t>
            </a:r>
            <a:r>
              <a:rPr lang="en-US" sz="999" dirty="0" err="1">
                <a:solidFill>
                  <a:srgbClr val="383838"/>
                </a:solidFill>
                <a:latin typeface="Gill Sans MT"/>
                <a:ea typeface="Gill Sans MT"/>
                <a:cs typeface="Gill Sans MT"/>
                <a:sym typeface="Gill Sans MT"/>
              </a:rPr>
              <a:t>ekspresów</a:t>
            </a: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1249"/>
              </a:lnSpc>
            </a:pPr>
            <a:endParaRPr lang="en-US" sz="999" dirty="0">
              <a:solidFill>
                <a:srgbClr val="383838"/>
              </a:solidFill>
              <a:latin typeface="Gill Sans MT"/>
              <a:ea typeface="Gill Sans MT"/>
              <a:cs typeface="Gill Sans MT"/>
              <a:sym typeface="Gill Sans MT"/>
            </a:endParaRPr>
          </a:p>
          <a:p>
            <a:pPr algn="ctr">
              <a:lnSpc>
                <a:spcPts val="999"/>
              </a:lnSpc>
            </a:pP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Dodatki</a:t>
            </a:r>
            <a:r>
              <a:rPr lang="en-US" sz="7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: </a:t>
            </a: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cukier</a:t>
            </a:r>
            <a:r>
              <a:rPr lang="en-US" sz="7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cukier</a:t>
            </a:r>
            <a:r>
              <a:rPr lang="en-US" sz="7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</a:t>
            </a: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brązowy</a:t>
            </a:r>
            <a:r>
              <a:rPr lang="en-US" sz="7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mleko</a:t>
            </a:r>
            <a:r>
              <a:rPr lang="en-US" sz="7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mleko</a:t>
            </a:r>
            <a:r>
              <a:rPr lang="en-US" sz="7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bez </a:t>
            </a: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laktozy</a:t>
            </a:r>
            <a:r>
              <a:rPr lang="en-US" sz="7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napój</a:t>
            </a:r>
            <a:r>
              <a:rPr lang="en-US" sz="7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 </a:t>
            </a: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sojowy</a:t>
            </a:r>
            <a:r>
              <a:rPr lang="en-US" sz="799" i="1" dirty="0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, </a:t>
            </a:r>
            <a:r>
              <a:rPr lang="en-US" sz="799" i="1" dirty="0" err="1">
                <a:solidFill>
                  <a:srgbClr val="383838"/>
                </a:solidFill>
                <a:latin typeface="Gill Sans MT Italics"/>
                <a:ea typeface="Gill Sans MT Italics"/>
                <a:cs typeface="Gill Sans MT Italics"/>
                <a:sym typeface="Gill Sans MT Italics"/>
              </a:rPr>
              <a:t>cytryna</a:t>
            </a:r>
            <a:endParaRPr lang="en-US" sz="799" i="1" dirty="0">
              <a:solidFill>
                <a:srgbClr val="383838"/>
              </a:solidFill>
              <a:latin typeface="Gill Sans MT Italics"/>
              <a:ea typeface="Gill Sans MT Italics"/>
              <a:cs typeface="Gill Sans MT Italics"/>
              <a:sym typeface="Gill Sans MT Italics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5" y="9727358"/>
            <a:ext cx="7559995" cy="15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800" i="1">
                <a:solidFill>
                  <a:srgbClr val="383838"/>
                </a:solidFill>
                <a:latin typeface="Cormorant Light Italics"/>
                <a:ea typeface="Cormorant Light Italics"/>
                <a:cs typeface="Cormorant Light Italics"/>
                <a:sym typeface="Cormorant Light Italics"/>
              </a:rPr>
              <a:t>*Oferta dla minimum 50 osób. Dla grup poniżej 50 osób - wycena indywidualna.</a:t>
            </a:r>
          </a:p>
        </p:txBody>
      </p:sp>
      <p:sp>
        <p:nvSpPr>
          <p:cNvPr id="56" name="TextBox 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6000" y="10228275"/>
            <a:ext cx="6048000" cy="16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ROYAL GROUP SP. Z O.O.        ul. </a:t>
            </a:r>
            <a:r>
              <a:rPr lang="en-US" sz="1000" spc="20" dirty="0" err="1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Korkowa</a:t>
            </a:r>
            <a:r>
              <a:rPr lang="en-US" sz="1000" spc="20" dirty="0">
                <a:solidFill>
                  <a:srgbClr val="383838"/>
                </a:solidFill>
                <a:latin typeface="Cormorant Garamond 2 Light"/>
                <a:ea typeface="Cormorant Garamond 2 Light"/>
                <a:cs typeface="Cormorant Garamond 2 Light"/>
                <a:sym typeface="Cormorant Garamond 2 Light"/>
              </a:rPr>
              <a:t> 47          02-972 Warszawa          NIP: 9512366654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3054</Words>
  <Application>Microsoft Office PowerPoint</Application>
  <PresentationFormat>Niestandardowy</PresentationFormat>
  <Paragraphs>441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31" baseType="lpstr">
      <vt:lpstr>Cormorant SC</vt:lpstr>
      <vt:lpstr>Cormorant</vt:lpstr>
      <vt:lpstr>Cormorant Garamond 1</vt:lpstr>
      <vt:lpstr>Cormorant Bold</vt:lpstr>
      <vt:lpstr>Cormorant Garamond 2 Light</vt:lpstr>
      <vt:lpstr>Arial</vt:lpstr>
      <vt:lpstr>Gill Sans MT Italics</vt:lpstr>
      <vt:lpstr>Cormorant Light</vt:lpstr>
      <vt:lpstr>Cormorant Light Italics</vt:lpstr>
      <vt:lpstr>Cormorant Bold Italics</vt:lpstr>
      <vt:lpstr>Gill Sans MT</vt:lpstr>
      <vt:lpstr>Cormorant Italics</vt:lpstr>
      <vt:lpstr>Calibri</vt:lpstr>
      <vt:lpstr>Gill Sans MT Bold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Christmas_2025_Royal Catering</dc:title>
  <dc:creator>Dell</dc:creator>
  <cp:lastModifiedBy>Milena Bialobrzeska</cp:lastModifiedBy>
  <cp:revision>3</cp:revision>
  <cp:lastPrinted>2025-07-22T09:12:25Z</cp:lastPrinted>
  <dcterms:created xsi:type="dcterms:W3CDTF">2006-08-16T00:00:00Z</dcterms:created>
  <dcterms:modified xsi:type="dcterms:W3CDTF">2025-07-23T08:41:09Z</dcterms:modified>
  <dc:identifier>DAGr7TWSZNs</dc:identifier>
</cp:coreProperties>
</file>